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8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78" r:id="rId2"/>
    <p:sldId id="256" r:id="rId3"/>
    <p:sldId id="257" r:id="rId4"/>
    <p:sldId id="258" r:id="rId5"/>
    <p:sldId id="259" r:id="rId6"/>
    <p:sldId id="279" r:id="rId7"/>
    <p:sldId id="260" r:id="rId8"/>
    <p:sldId id="261" r:id="rId9"/>
    <p:sldId id="262" r:id="rId10"/>
    <p:sldId id="265" r:id="rId11"/>
    <p:sldId id="276" r:id="rId12"/>
    <p:sldId id="264" r:id="rId13"/>
    <p:sldId id="263" r:id="rId14"/>
    <p:sldId id="266" r:id="rId15"/>
    <p:sldId id="267" r:id="rId16"/>
    <p:sldId id="268" r:id="rId17"/>
    <p:sldId id="269" r:id="rId18"/>
    <p:sldId id="270" r:id="rId19"/>
    <p:sldId id="272" r:id="rId20"/>
    <p:sldId id="275" r:id="rId21"/>
    <p:sldId id="274" r:id="rId22"/>
    <p:sldId id="277" r:id="rId23"/>
    <p:sldId id="273" r:id="rId24"/>
    <p:sldId id="271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6856" autoAdjust="0"/>
  </p:normalViewPr>
  <p:slideViewPr>
    <p:cSldViewPr>
      <p:cViewPr>
        <p:scale>
          <a:sx n="50" d="100"/>
          <a:sy n="50" d="100"/>
        </p:scale>
        <p:origin x="-1956" y="-3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image" Target="../media/image30.jpg"/><Relationship Id="rId4" Type="http://schemas.openxmlformats.org/officeDocument/2006/relationships/image" Target="../media/image33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2BF9B87-CEC7-4131-A00F-328A83AFA986}" type="doc">
      <dgm:prSet loTypeId="urn:microsoft.com/office/officeart/2005/8/layout/radial5" loCatId="cycle" qsTypeId="urn:microsoft.com/office/officeart/2005/8/quickstyle/simple1" qsCatId="simple" csTypeId="urn:microsoft.com/office/officeart/2005/8/colors/accent6_1" csCatId="accent6" phldr="1"/>
      <dgm:spPr>
        <a:scene3d>
          <a:camera prst="orthographicFront">
            <a:rot lat="0" lon="0" rev="0"/>
          </a:camera>
          <a:lightRig rig="glow" dir="t">
            <a:rot lat="0" lon="0" rev="4800000"/>
          </a:lightRig>
        </a:scene3d>
      </dgm:spPr>
      <dgm:t>
        <a:bodyPr/>
        <a:lstStyle/>
        <a:p>
          <a:endParaRPr lang="en-US"/>
        </a:p>
      </dgm:t>
    </dgm:pt>
    <dgm:pt modelId="{25D4CC10-FA01-4FB7-A302-5E9C30B5789E}">
      <dgm:prSet phldrT="[Text]"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ln>
          <a:noFill/>
        </a:ln>
        <a:effectLst>
          <a:glow rad="228600">
            <a:schemeClr val="accent2">
              <a:satMod val="175000"/>
              <a:alpha val="40000"/>
            </a:schemeClr>
          </a:glow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en-US" sz="2800" b="1" dirty="0" err="1" smtClean="0">
              <a:latin typeface="NikoshBAN" pitchFamily="2" charset="0"/>
              <a:cs typeface="NikoshBAN" pitchFamily="2" charset="0"/>
            </a:rPr>
            <a:t>বাংলাদেশের</a:t>
          </a:r>
          <a:r>
            <a:rPr lang="en-US" sz="2800" b="1" dirty="0" smtClean="0">
              <a:latin typeface="NikoshBAN" pitchFamily="2" charset="0"/>
              <a:cs typeface="NikoshBAN" pitchFamily="2" charset="0"/>
            </a:rPr>
            <a:t> </a:t>
          </a:r>
          <a:r>
            <a:rPr lang="en-US" sz="2800" b="1" dirty="0" err="1" smtClean="0">
              <a:latin typeface="NikoshBAN" pitchFamily="2" charset="0"/>
              <a:cs typeface="NikoshBAN" pitchFamily="2" charset="0"/>
            </a:rPr>
            <a:t>সামাজিক</a:t>
          </a:r>
          <a:r>
            <a:rPr lang="en-US" sz="2800" b="1" dirty="0" smtClean="0">
              <a:latin typeface="NikoshBAN" pitchFamily="2" charset="0"/>
              <a:cs typeface="NikoshBAN" pitchFamily="2" charset="0"/>
            </a:rPr>
            <a:t> </a:t>
          </a:r>
          <a:r>
            <a:rPr lang="en-US" sz="2800" b="1" dirty="0" err="1" smtClean="0">
              <a:latin typeface="NikoshBAN" pitchFamily="2" charset="0"/>
              <a:cs typeface="NikoshBAN" pitchFamily="2" charset="0"/>
            </a:rPr>
            <a:t>পরিবর্তনের</a:t>
          </a:r>
          <a:r>
            <a:rPr lang="en-US" sz="2800" b="1" dirty="0" smtClean="0">
              <a:latin typeface="NikoshBAN" pitchFamily="2" charset="0"/>
              <a:cs typeface="NikoshBAN" pitchFamily="2" charset="0"/>
            </a:rPr>
            <a:t> </a:t>
          </a:r>
          <a:r>
            <a:rPr lang="en-US" sz="2800" b="1" dirty="0" err="1" smtClean="0">
              <a:latin typeface="NikoshBAN" pitchFamily="2" charset="0"/>
              <a:cs typeface="NikoshBAN" pitchFamily="2" charset="0"/>
            </a:rPr>
            <a:t>উপাদান</a:t>
          </a:r>
          <a:r>
            <a:rPr lang="en-US" sz="2800" b="1" dirty="0" smtClean="0">
              <a:latin typeface="NikoshBAN" pitchFamily="2" charset="0"/>
              <a:cs typeface="NikoshBAN" pitchFamily="2" charset="0"/>
            </a:rPr>
            <a:t> </a:t>
          </a:r>
          <a:r>
            <a:rPr lang="en-US" sz="2800" b="1" dirty="0" err="1" smtClean="0">
              <a:latin typeface="NikoshBAN" pitchFamily="2" charset="0"/>
              <a:cs typeface="NikoshBAN" pitchFamily="2" charset="0"/>
            </a:rPr>
            <a:t>সমূহ</a:t>
          </a:r>
          <a:endParaRPr lang="en-US" sz="2800" b="1" dirty="0">
            <a:latin typeface="NikoshBAN" pitchFamily="2" charset="0"/>
            <a:cs typeface="NikoshBAN" pitchFamily="2" charset="0"/>
          </a:endParaRPr>
        </a:p>
      </dgm:t>
    </dgm:pt>
    <dgm:pt modelId="{EC5DD690-272F-44E8-86E4-170C06489A17}" type="parTrans" cxnId="{F9B5708A-BA62-44C2-B894-851A2D4D6EA6}">
      <dgm:prSet/>
      <dgm:spPr/>
      <dgm:t>
        <a:bodyPr/>
        <a:lstStyle/>
        <a:p>
          <a:endParaRPr lang="en-US"/>
        </a:p>
      </dgm:t>
    </dgm:pt>
    <dgm:pt modelId="{C87BA0C4-11A3-41AD-BCB3-F16C1251C881}" type="sibTrans" cxnId="{F9B5708A-BA62-44C2-B894-851A2D4D6EA6}">
      <dgm:prSet/>
      <dgm:spPr/>
      <dgm:t>
        <a:bodyPr/>
        <a:lstStyle/>
        <a:p>
          <a:endParaRPr lang="en-US"/>
        </a:p>
      </dgm:t>
    </dgm:pt>
    <dgm:pt modelId="{E4775194-578F-4509-A12C-51CFF55668D9}">
      <dgm:prSet phldrT="[Text]"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>
          <a:prstTxWarp prst="textInflateBottom">
            <a:avLst/>
          </a:prstTxWarp>
        </a:bodyPr>
        <a:lstStyle/>
        <a:p>
          <a:r>
            <a:rPr lang="en-US" sz="4000" dirty="0" err="1" smtClean="0">
              <a:latin typeface="NikoshBAN" pitchFamily="2" charset="0"/>
              <a:cs typeface="NikoshBAN" pitchFamily="2" charset="0"/>
            </a:rPr>
            <a:t>প্রাকৃতিক</a:t>
          </a:r>
          <a:endParaRPr lang="en-US" sz="4000" dirty="0">
            <a:latin typeface="NikoshBAN" pitchFamily="2" charset="0"/>
            <a:cs typeface="NikoshBAN" pitchFamily="2" charset="0"/>
          </a:endParaRPr>
        </a:p>
      </dgm:t>
    </dgm:pt>
    <dgm:pt modelId="{D4DE8DFA-B4F9-4F4B-BC2B-17F7B12055EF}" type="parTrans" cxnId="{E6D049F3-A2E3-48F1-91CB-7FE7DD26163F}">
      <dgm:prSet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endParaRPr lang="en-US"/>
        </a:p>
      </dgm:t>
    </dgm:pt>
    <dgm:pt modelId="{C2F268D2-969A-4D54-A382-F447F2727603}" type="sibTrans" cxnId="{E6D049F3-A2E3-48F1-91CB-7FE7DD26163F}">
      <dgm:prSet/>
      <dgm:spPr/>
      <dgm:t>
        <a:bodyPr/>
        <a:lstStyle/>
        <a:p>
          <a:endParaRPr lang="en-US"/>
        </a:p>
      </dgm:t>
    </dgm:pt>
    <dgm:pt modelId="{6252DB8E-E1B3-4E59-9E4A-A08F909121BE}">
      <dgm:prSet phldrT="[Text]"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>
          <a:prstTxWarp prst="textInflateBottom">
            <a:avLst/>
          </a:prstTxWarp>
        </a:bodyPr>
        <a:lstStyle/>
        <a:p>
          <a:r>
            <a:rPr lang="en-US" sz="4000" dirty="0" err="1" smtClean="0">
              <a:latin typeface="NikoshBAN" pitchFamily="2" charset="0"/>
              <a:cs typeface="NikoshBAN" pitchFamily="2" charset="0"/>
            </a:rPr>
            <a:t>জৈবিক</a:t>
          </a:r>
          <a:endParaRPr lang="en-US" sz="4000" dirty="0">
            <a:latin typeface="NikoshBAN" pitchFamily="2" charset="0"/>
            <a:cs typeface="NikoshBAN" pitchFamily="2" charset="0"/>
          </a:endParaRPr>
        </a:p>
      </dgm:t>
    </dgm:pt>
    <dgm:pt modelId="{12E1EFE3-4124-4B8F-9710-538D8D6890B6}" type="parTrans" cxnId="{87D8DD4B-BB1F-4499-8820-57D510CE3F4A}">
      <dgm:prSet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endParaRPr lang="en-US"/>
        </a:p>
      </dgm:t>
    </dgm:pt>
    <dgm:pt modelId="{CFEFC71E-028E-4A74-BC9B-FA0F3F6612D2}" type="sibTrans" cxnId="{87D8DD4B-BB1F-4499-8820-57D510CE3F4A}">
      <dgm:prSet/>
      <dgm:spPr/>
      <dgm:t>
        <a:bodyPr/>
        <a:lstStyle/>
        <a:p>
          <a:endParaRPr lang="en-US"/>
        </a:p>
      </dgm:t>
    </dgm:pt>
    <dgm:pt modelId="{8F6EB793-39EB-4FDD-AD70-E3BF7A1FDD52}">
      <dgm:prSet phldrT="[Text]"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>
          <a:prstTxWarp prst="textWave1">
            <a:avLst/>
          </a:prstTxWarp>
        </a:bodyPr>
        <a:lstStyle/>
        <a:p>
          <a:r>
            <a:rPr lang="en-US" sz="4000" dirty="0" err="1" smtClean="0">
              <a:latin typeface="NikoshBAN" pitchFamily="2" charset="0"/>
              <a:cs typeface="NikoshBAN" pitchFamily="2" charset="0"/>
            </a:rPr>
            <a:t>সাংস্কৃতিক</a:t>
          </a:r>
          <a:endParaRPr lang="en-US" sz="4000" dirty="0">
            <a:latin typeface="NikoshBAN" pitchFamily="2" charset="0"/>
            <a:cs typeface="NikoshBAN" pitchFamily="2" charset="0"/>
          </a:endParaRPr>
        </a:p>
      </dgm:t>
    </dgm:pt>
    <dgm:pt modelId="{6928A6C5-C6F2-432E-B6AB-C778BB2C0F99}" type="parTrans" cxnId="{0E8DDAC0-D129-41B9-8980-311CF9261A77}">
      <dgm:prSet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endParaRPr lang="en-US"/>
        </a:p>
      </dgm:t>
    </dgm:pt>
    <dgm:pt modelId="{4A70A866-9B03-40FF-BBE2-ECE3461A44EF}" type="sibTrans" cxnId="{0E8DDAC0-D129-41B9-8980-311CF9261A77}">
      <dgm:prSet/>
      <dgm:spPr/>
      <dgm:t>
        <a:bodyPr/>
        <a:lstStyle/>
        <a:p>
          <a:endParaRPr lang="en-US"/>
        </a:p>
      </dgm:t>
    </dgm:pt>
    <dgm:pt modelId="{758F8B25-DB85-482C-838B-73A22F1FAA30}">
      <dgm:prSet phldrT="[Text]"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>
          <a:prstTxWarp prst="textChevron">
            <a:avLst/>
          </a:prstTxWarp>
        </a:bodyPr>
        <a:lstStyle/>
        <a:p>
          <a:r>
            <a:rPr lang="en-US" sz="4400" dirty="0" err="1" smtClean="0">
              <a:latin typeface="NikoshBAN" pitchFamily="2" charset="0"/>
              <a:cs typeface="NikoshBAN" pitchFamily="2" charset="0"/>
            </a:rPr>
            <a:t>শিক্ষা</a:t>
          </a:r>
          <a:endParaRPr lang="en-US" sz="4400" dirty="0">
            <a:latin typeface="NikoshBAN" pitchFamily="2" charset="0"/>
            <a:cs typeface="NikoshBAN" pitchFamily="2" charset="0"/>
          </a:endParaRPr>
        </a:p>
      </dgm:t>
    </dgm:pt>
    <dgm:pt modelId="{F85C5596-BD93-4743-934D-0E8548271B8B}" type="parTrans" cxnId="{4682995A-ED10-493F-B034-0D7CEAE17542}">
      <dgm:prSet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endParaRPr lang="en-US"/>
        </a:p>
      </dgm:t>
    </dgm:pt>
    <dgm:pt modelId="{6DFC7F1D-4569-44B8-BC1C-63A055E3115A}" type="sibTrans" cxnId="{4682995A-ED10-493F-B034-0D7CEAE17542}">
      <dgm:prSet/>
      <dgm:spPr/>
      <dgm:t>
        <a:bodyPr/>
        <a:lstStyle/>
        <a:p>
          <a:endParaRPr lang="en-US"/>
        </a:p>
      </dgm:t>
    </dgm:pt>
    <dgm:pt modelId="{6E4F05CA-D71D-4158-8424-063695C225E9}">
      <dgm:prSet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>
          <a:prstTxWarp prst="textPlain">
            <a:avLst/>
          </a:prstTxWarp>
        </a:bodyPr>
        <a:lstStyle/>
        <a:p>
          <a:r>
            <a:rPr lang="en-US" sz="3600" dirty="0" err="1" smtClean="0">
              <a:latin typeface="NikoshBAN" pitchFamily="2" charset="0"/>
              <a:cs typeface="NikoshBAN" pitchFamily="2" charset="0"/>
            </a:rPr>
            <a:t>যোগাযোগ</a:t>
          </a:r>
          <a:endParaRPr lang="en-US" sz="3600" dirty="0">
            <a:latin typeface="NikoshBAN" pitchFamily="2" charset="0"/>
            <a:cs typeface="NikoshBAN" pitchFamily="2" charset="0"/>
          </a:endParaRPr>
        </a:p>
      </dgm:t>
    </dgm:pt>
    <dgm:pt modelId="{B5370C40-B329-43B5-BBCC-026A70215F22}" type="parTrans" cxnId="{C3BCDCEF-4028-4245-B505-039E4EE58EB3}">
      <dgm:prSet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endParaRPr lang="en-US"/>
        </a:p>
      </dgm:t>
    </dgm:pt>
    <dgm:pt modelId="{428BF4C8-7C8A-4762-B1B8-E89AE423CFDC}" type="sibTrans" cxnId="{C3BCDCEF-4028-4245-B505-039E4EE58EB3}">
      <dgm:prSet/>
      <dgm:spPr/>
      <dgm:t>
        <a:bodyPr/>
        <a:lstStyle/>
        <a:p>
          <a:endParaRPr lang="en-US"/>
        </a:p>
      </dgm:t>
    </dgm:pt>
    <dgm:pt modelId="{D1915B49-6086-4EB1-8375-A2AA1CDEB299}">
      <dgm:prSet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>
          <a:prstTxWarp prst="textWave4">
            <a:avLst/>
          </a:prstTxWarp>
        </a:bodyPr>
        <a:lstStyle/>
        <a:p>
          <a:r>
            <a:rPr lang="en-US" sz="4400" dirty="0" err="1" smtClean="0">
              <a:latin typeface="NikoshBAN" pitchFamily="2" charset="0"/>
              <a:cs typeface="NikoshBAN" pitchFamily="2" charset="0"/>
            </a:rPr>
            <a:t>প্রযুক্তি</a:t>
          </a:r>
          <a:endParaRPr lang="en-US" sz="4400" dirty="0">
            <a:latin typeface="NikoshBAN" pitchFamily="2" charset="0"/>
            <a:cs typeface="NikoshBAN" pitchFamily="2" charset="0"/>
          </a:endParaRPr>
        </a:p>
      </dgm:t>
    </dgm:pt>
    <dgm:pt modelId="{1CB53447-F629-469E-A43D-D02A9B8FFC6C}" type="parTrans" cxnId="{A0103A9B-CAEE-4F9D-BBDD-D9793EBF3161}">
      <dgm:prSet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endParaRPr lang="en-US"/>
        </a:p>
      </dgm:t>
    </dgm:pt>
    <dgm:pt modelId="{5C425A56-A0FB-45E4-B070-C23A236918B2}" type="sibTrans" cxnId="{A0103A9B-CAEE-4F9D-BBDD-D9793EBF3161}">
      <dgm:prSet/>
      <dgm:spPr/>
      <dgm:t>
        <a:bodyPr/>
        <a:lstStyle/>
        <a:p>
          <a:endParaRPr lang="en-US"/>
        </a:p>
      </dgm:t>
    </dgm:pt>
    <dgm:pt modelId="{C88B8D1D-E975-449E-9626-9FFF98830CB5}">
      <dgm:prSet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>
          <a:prstTxWarp prst="textPlain">
            <a:avLst/>
          </a:prstTxWarp>
        </a:bodyPr>
        <a:lstStyle/>
        <a:p>
          <a:r>
            <a:rPr lang="en-US" sz="3200" dirty="0" err="1" smtClean="0">
              <a:latin typeface="NikoshBAN" pitchFamily="2" charset="0"/>
              <a:cs typeface="NikoshBAN" pitchFamily="2" charset="0"/>
            </a:rPr>
            <a:t>শিল্পায়ান</a:t>
          </a:r>
          <a:r>
            <a:rPr lang="en-US" sz="3200" dirty="0" smtClean="0">
              <a:latin typeface="NikoshBAN" pitchFamily="2" charset="0"/>
              <a:cs typeface="NikoshBAN" pitchFamily="2" charset="0"/>
            </a:rPr>
            <a:t> ও </a:t>
          </a:r>
          <a:r>
            <a:rPr lang="en-US" sz="3200" dirty="0" err="1" smtClean="0">
              <a:latin typeface="NikoshBAN" pitchFamily="2" charset="0"/>
              <a:cs typeface="NikoshBAN" pitchFamily="2" charset="0"/>
            </a:rPr>
            <a:t>নগরায়ন</a:t>
          </a:r>
          <a:endParaRPr lang="en-US" sz="3200" dirty="0">
            <a:latin typeface="NikoshBAN" pitchFamily="2" charset="0"/>
            <a:cs typeface="NikoshBAN" pitchFamily="2" charset="0"/>
          </a:endParaRPr>
        </a:p>
      </dgm:t>
    </dgm:pt>
    <dgm:pt modelId="{D5965700-373E-40AF-917A-D411392736A8}" type="parTrans" cxnId="{A2EF25C4-FF87-4EA2-BA28-E6465A4881AA}">
      <dgm:prSet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endParaRPr lang="en-US"/>
        </a:p>
      </dgm:t>
    </dgm:pt>
    <dgm:pt modelId="{03244820-A084-499A-9EE6-133F9ACEDF6A}" type="sibTrans" cxnId="{A2EF25C4-FF87-4EA2-BA28-E6465A4881AA}">
      <dgm:prSet/>
      <dgm:spPr/>
      <dgm:t>
        <a:bodyPr/>
        <a:lstStyle/>
        <a:p>
          <a:endParaRPr lang="en-US"/>
        </a:p>
      </dgm:t>
    </dgm:pt>
    <dgm:pt modelId="{4B70819D-AA48-4B0D-A420-4FC3CDC461E4}" type="pres">
      <dgm:prSet presAssocID="{A2BF9B87-CEC7-4131-A00F-328A83AFA986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13C4EF2-AA6F-434C-976A-2007342C098A}" type="pres">
      <dgm:prSet presAssocID="{25D4CC10-FA01-4FB7-A302-5E9C30B5789E}" presName="centerShape" presStyleLbl="node0" presStyleIdx="0" presStyleCnt="1" custScaleX="139069" custScaleY="119285"/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26AF29CD-58AB-404D-BCC4-B8C5086327D4}" type="pres">
      <dgm:prSet presAssocID="{D4DE8DFA-B4F9-4F4B-BC2B-17F7B12055EF}" presName="parTrans" presStyleLbl="sibTrans2D1" presStyleIdx="0" presStyleCnt="7"/>
      <dgm:spPr/>
      <dgm:t>
        <a:bodyPr/>
        <a:lstStyle/>
        <a:p>
          <a:endParaRPr lang="en-US"/>
        </a:p>
      </dgm:t>
    </dgm:pt>
    <dgm:pt modelId="{769A721F-A199-46B3-ADC7-CCFC2165E8EF}" type="pres">
      <dgm:prSet presAssocID="{D4DE8DFA-B4F9-4F4B-BC2B-17F7B12055EF}" presName="connectorText" presStyleLbl="sibTrans2D1" presStyleIdx="0" presStyleCnt="7"/>
      <dgm:spPr/>
      <dgm:t>
        <a:bodyPr/>
        <a:lstStyle/>
        <a:p>
          <a:endParaRPr lang="en-US"/>
        </a:p>
      </dgm:t>
    </dgm:pt>
    <dgm:pt modelId="{961D0222-254E-4B29-863B-2AB56ED7DAD8}" type="pres">
      <dgm:prSet presAssocID="{E4775194-578F-4509-A12C-51CFF55668D9}" presName="node" presStyleLbl="node1" presStyleIdx="0" presStyleCnt="7" custScaleX="99027" custScaleY="121281">
        <dgm:presLayoutVars>
          <dgm:bulletEnabled val="1"/>
        </dgm:presLayoutVars>
      </dgm:prSet>
      <dgm:spPr>
        <a:prstGeom prst="flowChartMagneticDisk">
          <a:avLst/>
        </a:prstGeom>
      </dgm:spPr>
      <dgm:t>
        <a:bodyPr/>
        <a:lstStyle/>
        <a:p>
          <a:endParaRPr lang="en-US"/>
        </a:p>
      </dgm:t>
    </dgm:pt>
    <dgm:pt modelId="{795E89C7-72B3-4050-AE1E-8937C785743E}" type="pres">
      <dgm:prSet presAssocID="{12E1EFE3-4124-4B8F-9710-538D8D6890B6}" presName="parTrans" presStyleLbl="sibTrans2D1" presStyleIdx="1" presStyleCnt="7"/>
      <dgm:spPr/>
      <dgm:t>
        <a:bodyPr/>
        <a:lstStyle/>
        <a:p>
          <a:endParaRPr lang="en-US"/>
        </a:p>
      </dgm:t>
    </dgm:pt>
    <dgm:pt modelId="{2D146232-C96D-4102-B110-C54D35116F3B}" type="pres">
      <dgm:prSet presAssocID="{12E1EFE3-4124-4B8F-9710-538D8D6890B6}" presName="connectorText" presStyleLbl="sibTrans2D1" presStyleIdx="1" presStyleCnt="7"/>
      <dgm:spPr/>
      <dgm:t>
        <a:bodyPr/>
        <a:lstStyle/>
        <a:p>
          <a:endParaRPr lang="en-US"/>
        </a:p>
      </dgm:t>
    </dgm:pt>
    <dgm:pt modelId="{0B2D2B41-A9C0-4906-8180-E525713400A2}" type="pres">
      <dgm:prSet presAssocID="{6252DB8E-E1B3-4E59-9E4A-A08F909121BE}" presName="node" presStyleLbl="node1" presStyleIdx="1" presStyleCnt="7">
        <dgm:presLayoutVars>
          <dgm:bulletEnabled val="1"/>
        </dgm:presLayoutVars>
      </dgm:prSet>
      <dgm:spPr>
        <a:prstGeom prst="flowChartMagneticDisk">
          <a:avLst/>
        </a:prstGeom>
      </dgm:spPr>
      <dgm:t>
        <a:bodyPr/>
        <a:lstStyle/>
        <a:p>
          <a:endParaRPr lang="en-US"/>
        </a:p>
      </dgm:t>
    </dgm:pt>
    <dgm:pt modelId="{F3BF56AC-A0DF-458B-A43E-5A063D308B39}" type="pres">
      <dgm:prSet presAssocID="{6928A6C5-C6F2-432E-B6AB-C778BB2C0F99}" presName="parTrans" presStyleLbl="sibTrans2D1" presStyleIdx="2" presStyleCnt="7"/>
      <dgm:spPr/>
      <dgm:t>
        <a:bodyPr/>
        <a:lstStyle/>
        <a:p>
          <a:endParaRPr lang="en-US"/>
        </a:p>
      </dgm:t>
    </dgm:pt>
    <dgm:pt modelId="{62E935C9-4C96-4B46-8196-A2C58CBAA231}" type="pres">
      <dgm:prSet presAssocID="{6928A6C5-C6F2-432E-B6AB-C778BB2C0F99}" presName="connectorText" presStyleLbl="sibTrans2D1" presStyleIdx="2" presStyleCnt="7"/>
      <dgm:spPr/>
      <dgm:t>
        <a:bodyPr/>
        <a:lstStyle/>
        <a:p>
          <a:endParaRPr lang="en-US"/>
        </a:p>
      </dgm:t>
    </dgm:pt>
    <dgm:pt modelId="{ECDDD55A-B96D-44DF-8A37-D499B0EDCDBC}" type="pres">
      <dgm:prSet presAssocID="{8F6EB793-39EB-4FDD-AD70-E3BF7A1FDD52}" presName="node" presStyleLbl="node1" presStyleIdx="2" presStyleCnt="7" custScaleX="109441" custScaleY="102858">
        <dgm:presLayoutVars>
          <dgm:bulletEnabled val="1"/>
        </dgm:presLayoutVars>
      </dgm:prSet>
      <dgm:spPr>
        <a:prstGeom prst="flowChartMagneticDisk">
          <a:avLst/>
        </a:prstGeom>
      </dgm:spPr>
      <dgm:t>
        <a:bodyPr/>
        <a:lstStyle/>
        <a:p>
          <a:endParaRPr lang="en-US"/>
        </a:p>
      </dgm:t>
    </dgm:pt>
    <dgm:pt modelId="{6F16EBF0-B4A2-45CF-B72C-DE98C9635FC1}" type="pres">
      <dgm:prSet presAssocID="{F85C5596-BD93-4743-934D-0E8548271B8B}" presName="parTrans" presStyleLbl="sibTrans2D1" presStyleIdx="3" presStyleCnt="7"/>
      <dgm:spPr/>
      <dgm:t>
        <a:bodyPr/>
        <a:lstStyle/>
        <a:p>
          <a:endParaRPr lang="en-US"/>
        </a:p>
      </dgm:t>
    </dgm:pt>
    <dgm:pt modelId="{ABEEEF32-8D7A-4B94-B47F-FA0011D109EE}" type="pres">
      <dgm:prSet presAssocID="{F85C5596-BD93-4743-934D-0E8548271B8B}" presName="connectorText" presStyleLbl="sibTrans2D1" presStyleIdx="3" presStyleCnt="7"/>
      <dgm:spPr/>
      <dgm:t>
        <a:bodyPr/>
        <a:lstStyle/>
        <a:p>
          <a:endParaRPr lang="en-US"/>
        </a:p>
      </dgm:t>
    </dgm:pt>
    <dgm:pt modelId="{559BE871-AF43-4062-BA30-FBCBC5E5A6E4}" type="pres">
      <dgm:prSet presAssocID="{758F8B25-DB85-482C-838B-73A22F1FAA30}" presName="node" presStyleLbl="node1" presStyleIdx="3" presStyleCnt="7">
        <dgm:presLayoutVars>
          <dgm:bulletEnabled val="1"/>
        </dgm:presLayoutVars>
      </dgm:prSet>
      <dgm:spPr>
        <a:prstGeom prst="flowChartMagneticDisk">
          <a:avLst/>
        </a:prstGeom>
      </dgm:spPr>
      <dgm:t>
        <a:bodyPr/>
        <a:lstStyle/>
        <a:p>
          <a:endParaRPr lang="en-US"/>
        </a:p>
      </dgm:t>
    </dgm:pt>
    <dgm:pt modelId="{2B9DCD41-D312-45D4-B297-A859EC259DC8}" type="pres">
      <dgm:prSet presAssocID="{1CB53447-F629-469E-A43D-D02A9B8FFC6C}" presName="parTrans" presStyleLbl="sibTrans2D1" presStyleIdx="4" presStyleCnt="7"/>
      <dgm:spPr/>
      <dgm:t>
        <a:bodyPr/>
        <a:lstStyle/>
        <a:p>
          <a:endParaRPr lang="en-US"/>
        </a:p>
      </dgm:t>
    </dgm:pt>
    <dgm:pt modelId="{35411ADF-AD4B-4598-9A9E-126F7C8ED243}" type="pres">
      <dgm:prSet presAssocID="{1CB53447-F629-469E-A43D-D02A9B8FFC6C}" presName="connectorText" presStyleLbl="sibTrans2D1" presStyleIdx="4" presStyleCnt="7"/>
      <dgm:spPr/>
      <dgm:t>
        <a:bodyPr/>
        <a:lstStyle/>
        <a:p>
          <a:endParaRPr lang="en-US"/>
        </a:p>
      </dgm:t>
    </dgm:pt>
    <dgm:pt modelId="{20152421-8B24-41E7-8F47-ABC298F460C7}" type="pres">
      <dgm:prSet presAssocID="{D1915B49-6086-4EB1-8375-A2AA1CDEB299}" presName="node" presStyleLbl="node1" presStyleIdx="4" presStyleCnt="7">
        <dgm:presLayoutVars>
          <dgm:bulletEnabled val="1"/>
        </dgm:presLayoutVars>
      </dgm:prSet>
      <dgm:spPr>
        <a:prstGeom prst="flowChartMagneticDisk">
          <a:avLst/>
        </a:prstGeom>
      </dgm:spPr>
      <dgm:t>
        <a:bodyPr/>
        <a:lstStyle/>
        <a:p>
          <a:endParaRPr lang="en-US"/>
        </a:p>
      </dgm:t>
    </dgm:pt>
    <dgm:pt modelId="{0AAAEC3A-9692-46AB-BFC0-FF744C4E2632}" type="pres">
      <dgm:prSet presAssocID="{D5965700-373E-40AF-917A-D411392736A8}" presName="parTrans" presStyleLbl="sibTrans2D1" presStyleIdx="5" presStyleCnt="7"/>
      <dgm:spPr/>
      <dgm:t>
        <a:bodyPr/>
        <a:lstStyle/>
        <a:p>
          <a:endParaRPr lang="en-US"/>
        </a:p>
      </dgm:t>
    </dgm:pt>
    <dgm:pt modelId="{0D7583BF-EFE0-46F5-AD37-F42D35BC188C}" type="pres">
      <dgm:prSet presAssocID="{D5965700-373E-40AF-917A-D411392736A8}" presName="connectorText" presStyleLbl="sibTrans2D1" presStyleIdx="5" presStyleCnt="7"/>
      <dgm:spPr/>
      <dgm:t>
        <a:bodyPr/>
        <a:lstStyle/>
        <a:p>
          <a:endParaRPr lang="en-US"/>
        </a:p>
      </dgm:t>
    </dgm:pt>
    <dgm:pt modelId="{2CA916F7-280A-46D2-9264-11943E2B191F}" type="pres">
      <dgm:prSet presAssocID="{C88B8D1D-E975-449E-9626-9FFF98830CB5}" presName="node" presStyleLbl="node1" presStyleIdx="5" presStyleCnt="7" custScaleX="107459" custScaleY="111604">
        <dgm:presLayoutVars>
          <dgm:bulletEnabled val="1"/>
        </dgm:presLayoutVars>
      </dgm:prSet>
      <dgm:spPr>
        <a:prstGeom prst="flowChartMagneticDisk">
          <a:avLst/>
        </a:prstGeom>
      </dgm:spPr>
      <dgm:t>
        <a:bodyPr/>
        <a:lstStyle/>
        <a:p>
          <a:endParaRPr lang="en-US"/>
        </a:p>
      </dgm:t>
    </dgm:pt>
    <dgm:pt modelId="{F72F3851-95FA-491D-B82F-312FA3561DDF}" type="pres">
      <dgm:prSet presAssocID="{B5370C40-B329-43B5-BBCC-026A70215F22}" presName="parTrans" presStyleLbl="sibTrans2D1" presStyleIdx="6" presStyleCnt="7"/>
      <dgm:spPr/>
      <dgm:t>
        <a:bodyPr/>
        <a:lstStyle/>
        <a:p>
          <a:endParaRPr lang="en-US"/>
        </a:p>
      </dgm:t>
    </dgm:pt>
    <dgm:pt modelId="{D7A22AE6-FA39-4438-8BB5-32C3A792C053}" type="pres">
      <dgm:prSet presAssocID="{B5370C40-B329-43B5-BBCC-026A70215F22}" presName="connectorText" presStyleLbl="sibTrans2D1" presStyleIdx="6" presStyleCnt="7"/>
      <dgm:spPr/>
      <dgm:t>
        <a:bodyPr/>
        <a:lstStyle/>
        <a:p>
          <a:endParaRPr lang="en-US"/>
        </a:p>
      </dgm:t>
    </dgm:pt>
    <dgm:pt modelId="{B3795B3A-C73D-412C-BA0E-72300FD8956B}" type="pres">
      <dgm:prSet presAssocID="{6E4F05CA-D71D-4158-8424-063695C225E9}" presName="node" presStyleLbl="node1" presStyleIdx="6" presStyleCnt="7">
        <dgm:presLayoutVars>
          <dgm:bulletEnabled val="1"/>
        </dgm:presLayoutVars>
      </dgm:prSet>
      <dgm:spPr>
        <a:prstGeom prst="flowChartMagneticDisk">
          <a:avLst/>
        </a:prstGeom>
      </dgm:spPr>
      <dgm:t>
        <a:bodyPr/>
        <a:lstStyle/>
        <a:p>
          <a:endParaRPr lang="en-US"/>
        </a:p>
      </dgm:t>
    </dgm:pt>
  </dgm:ptLst>
  <dgm:cxnLst>
    <dgm:cxn modelId="{85B2E2D6-8430-45E8-92B8-35452F81D1E2}" type="presOf" srcId="{D4DE8DFA-B4F9-4F4B-BC2B-17F7B12055EF}" destId="{26AF29CD-58AB-404D-BCC4-B8C5086327D4}" srcOrd="0" destOrd="0" presId="urn:microsoft.com/office/officeart/2005/8/layout/radial5"/>
    <dgm:cxn modelId="{39ACBAFF-193C-407F-8C9F-D3E61CB90D66}" type="presOf" srcId="{758F8B25-DB85-482C-838B-73A22F1FAA30}" destId="{559BE871-AF43-4062-BA30-FBCBC5E5A6E4}" srcOrd="0" destOrd="0" presId="urn:microsoft.com/office/officeart/2005/8/layout/radial5"/>
    <dgm:cxn modelId="{0899F2B3-729B-4CE0-A43D-9092C5B513E3}" type="presOf" srcId="{D1915B49-6086-4EB1-8375-A2AA1CDEB299}" destId="{20152421-8B24-41E7-8F47-ABC298F460C7}" srcOrd="0" destOrd="0" presId="urn:microsoft.com/office/officeart/2005/8/layout/radial5"/>
    <dgm:cxn modelId="{94C10C7D-25C4-41C0-8FA9-206CEF14F2EC}" type="presOf" srcId="{8F6EB793-39EB-4FDD-AD70-E3BF7A1FDD52}" destId="{ECDDD55A-B96D-44DF-8A37-D499B0EDCDBC}" srcOrd="0" destOrd="0" presId="urn:microsoft.com/office/officeart/2005/8/layout/radial5"/>
    <dgm:cxn modelId="{0E8DDAC0-D129-41B9-8980-311CF9261A77}" srcId="{25D4CC10-FA01-4FB7-A302-5E9C30B5789E}" destId="{8F6EB793-39EB-4FDD-AD70-E3BF7A1FDD52}" srcOrd="2" destOrd="0" parTransId="{6928A6C5-C6F2-432E-B6AB-C778BB2C0F99}" sibTransId="{4A70A866-9B03-40FF-BBE2-ECE3461A44EF}"/>
    <dgm:cxn modelId="{3A586117-78B4-40F0-A284-733CD5CF01BB}" type="presOf" srcId="{6928A6C5-C6F2-432E-B6AB-C778BB2C0F99}" destId="{62E935C9-4C96-4B46-8196-A2C58CBAA231}" srcOrd="1" destOrd="0" presId="urn:microsoft.com/office/officeart/2005/8/layout/radial5"/>
    <dgm:cxn modelId="{BB954D72-2658-4CB1-88B2-503D71B23AC5}" type="presOf" srcId="{B5370C40-B329-43B5-BBCC-026A70215F22}" destId="{F72F3851-95FA-491D-B82F-312FA3561DDF}" srcOrd="0" destOrd="0" presId="urn:microsoft.com/office/officeart/2005/8/layout/radial5"/>
    <dgm:cxn modelId="{87D8DD4B-BB1F-4499-8820-57D510CE3F4A}" srcId="{25D4CC10-FA01-4FB7-A302-5E9C30B5789E}" destId="{6252DB8E-E1B3-4E59-9E4A-A08F909121BE}" srcOrd="1" destOrd="0" parTransId="{12E1EFE3-4124-4B8F-9710-538D8D6890B6}" sibTransId="{CFEFC71E-028E-4A74-BC9B-FA0F3F6612D2}"/>
    <dgm:cxn modelId="{713FE4A0-2EEE-4037-A261-45FADD8495D7}" type="presOf" srcId="{F85C5596-BD93-4743-934D-0E8548271B8B}" destId="{6F16EBF0-B4A2-45CF-B72C-DE98C9635FC1}" srcOrd="0" destOrd="0" presId="urn:microsoft.com/office/officeart/2005/8/layout/radial5"/>
    <dgm:cxn modelId="{E6D049F3-A2E3-48F1-91CB-7FE7DD26163F}" srcId="{25D4CC10-FA01-4FB7-A302-5E9C30B5789E}" destId="{E4775194-578F-4509-A12C-51CFF55668D9}" srcOrd="0" destOrd="0" parTransId="{D4DE8DFA-B4F9-4F4B-BC2B-17F7B12055EF}" sibTransId="{C2F268D2-969A-4D54-A382-F447F2727603}"/>
    <dgm:cxn modelId="{E77D6A0B-90AE-4B5E-8B62-CB6D0F1F9E98}" type="presOf" srcId="{C88B8D1D-E975-449E-9626-9FFF98830CB5}" destId="{2CA916F7-280A-46D2-9264-11943E2B191F}" srcOrd="0" destOrd="0" presId="urn:microsoft.com/office/officeart/2005/8/layout/radial5"/>
    <dgm:cxn modelId="{7BA0F7FA-8957-4FDC-A504-2041B64FA336}" type="presOf" srcId="{6E4F05CA-D71D-4158-8424-063695C225E9}" destId="{B3795B3A-C73D-412C-BA0E-72300FD8956B}" srcOrd="0" destOrd="0" presId="urn:microsoft.com/office/officeart/2005/8/layout/radial5"/>
    <dgm:cxn modelId="{DDBD8DAF-E2EC-4CE4-A6BC-43C6CBC8C6AA}" type="presOf" srcId="{D5965700-373E-40AF-917A-D411392736A8}" destId="{0AAAEC3A-9692-46AB-BFC0-FF744C4E2632}" srcOrd="0" destOrd="0" presId="urn:microsoft.com/office/officeart/2005/8/layout/radial5"/>
    <dgm:cxn modelId="{08B7B955-D869-4A2D-87E4-928A5BB53411}" type="presOf" srcId="{B5370C40-B329-43B5-BBCC-026A70215F22}" destId="{D7A22AE6-FA39-4438-8BB5-32C3A792C053}" srcOrd="1" destOrd="0" presId="urn:microsoft.com/office/officeart/2005/8/layout/radial5"/>
    <dgm:cxn modelId="{77E12259-039A-4AA0-8374-EF052FD49EB6}" type="presOf" srcId="{D5965700-373E-40AF-917A-D411392736A8}" destId="{0D7583BF-EFE0-46F5-AD37-F42D35BC188C}" srcOrd="1" destOrd="0" presId="urn:microsoft.com/office/officeart/2005/8/layout/radial5"/>
    <dgm:cxn modelId="{4682995A-ED10-493F-B034-0D7CEAE17542}" srcId="{25D4CC10-FA01-4FB7-A302-5E9C30B5789E}" destId="{758F8B25-DB85-482C-838B-73A22F1FAA30}" srcOrd="3" destOrd="0" parTransId="{F85C5596-BD93-4743-934D-0E8548271B8B}" sibTransId="{6DFC7F1D-4569-44B8-BC1C-63A055E3115A}"/>
    <dgm:cxn modelId="{A2EF25C4-FF87-4EA2-BA28-E6465A4881AA}" srcId="{25D4CC10-FA01-4FB7-A302-5E9C30B5789E}" destId="{C88B8D1D-E975-449E-9626-9FFF98830CB5}" srcOrd="5" destOrd="0" parTransId="{D5965700-373E-40AF-917A-D411392736A8}" sibTransId="{03244820-A084-499A-9EE6-133F9ACEDF6A}"/>
    <dgm:cxn modelId="{BED3CA0A-2513-4AFF-B315-5CA4E7BBC01E}" type="presOf" srcId="{12E1EFE3-4124-4B8F-9710-538D8D6890B6}" destId="{795E89C7-72B3-4050-AE1E-8937C785743E}" srcOrd="0" destOrd="0" presId="urn:microsoft.com/office/officeart/2005/8/layout/radial5"/>
    <dgm:cxn modelId="{E0239541-A3C5-4AC0-A781-1F7DF7A5DE16}" type="presOf" srcId="{D4DE8DFA-B4F9-4F4B-BC2B-17F7B12055EF}" destId="{769A721F-A199-46B3-ADC7-CCFC2165E8EF}" srcOrd="1" destOrd="0" presId="urn:microsoft.com/office/officeart/2005/8/layout/radial5"/>
    <dgm:cxn modelId="{0922E8ED-4DB6-46AC-9ED5-DE5E3070AC0A}" type="presOf" srcId="{F85C5596-BD93-4743-934D-0E8548271B8B}" destId="{ABEEEF32-8D7A-4B94-B47F-FA0011D109EE}" srcOrd="1" destOrd="0" presId="urn:microsoft.com/office/officeart/2005/8/layout/radial5"/>
    <dgm:cxn modelId="{A0103A9B-CAEE-4F9D-BBDD-D9793EBF3161}" srcId="{25D4CC10-FA01-4FB7-A302-5E9C30B5789E}" destId="{D1915B49-6086-4EB1-8375-A2AA1CDEB299}" srcOrd="4" destOrd="0" parTransId="{1CB53447-F629-469E-A43D-D02A9B8FFC6C}" sibTransId="{5C425A56-A0FB-45E4-B070-C23A236918B2}"/>
    <dgm:cxn modelId="{B849DFA4-3EE8-43AC-B0BB-727AD3CFF915}" type="presOf" srcId="{6928A6C5-C6F2-432E-B6AB-C778BB2C0F99}" destId="{F3BF56AC-A0DF-458B-A43E-5A063D308B39}" srcOrd="0" destOrd="0" presId="urn:microsoft.com/office/officeart/2005/8/layout/radial5"/>
    <dgm:cxn modelId="{889E3A40-DAA4-4499-9A17-AFA82F00A96E}" type="presOf" srcId="{A2BF9B87-CEC7-4131-A00F-328A83AFA986}" destId="{4B70819D-AA48-4B0D-A420-4FC3CDC461E4}" srcOrd="0" destOrd="0" presId="urn:microsoft.com/office/officeart/2005/8/layout/radial5"/>
    <dgm:cxn modelId="{E9EEAF20-E734-429C-8DEF-C2C1BB6C1DDA}" type="presOf" srcId="{1CB53447-F629-469E-A43D-D02A9B8FFC6C}" destId="{2B9DCD41-D312-45D4-B297-A859EC259DC8}" srcOrd="0" destOrd="0" presId="urn:microsoft.com/office/officeart/2005/8/layout/radial5"/>
    <dgm:cxn modelId="{F9B5708A-BA62-44C2-B894-851A2D4D6EA6}" srcId="{A2BF9B87-CEC7-4131-A00F-328A83AFA986}" destId="{25D4CC10-FA01-4FB7-A302-5E9C30B5789E}" srcOrd="0" destOrd="0" parTransId="{EC5DD690-272F-44E8-86E4-170C06489A17}" sibTransId="{C87BA0C4-11A3-41AD-BCB3-F16C1251C881}"/>
    <dgm:cxn modelId="{C3BCDCEF-4028-4245-B505-039E4EE58EB3}" srcId="{25D4CC10-FA01-4FB7-A302-5E9C30B5789E}" destId="{6E4F05CA-D71D-4158-8424-063695C225E9}" srcOrd="6" destOrd="0" parTransId="{B5370C40-B329-43B5-BBCC-026A70215F22}" sibTransId="{428BF4C8-7C8A-4762-B1B8-E89AE423CFDC}"/>
    <dgm:cxn modelId="{962F6F96-4C24-4A69-962D-E41B8B224726}" type="presOf" srcId="{6252DB8E-E1B3-4E59-9E4A-A08F909121BE}" destId="{0B2D2B41-A9C0-4906-8180-E525713400A2}" srcOrd="0" destOrd="0" presId="urn:microsoft.com/office/officeart/2005/8/layout/radial5"/>
    <dgm:cxn modelId="{1C62CC17-CAF3-4F5A-BF27-71E2EF3543F7}" type="presOf" srcId="{E4775194-578F-4509-A12C-51CFF55668D9}" destId="{961D0222-254E-4B29-863B-2AB56ED7DAD8}" srcOrd="0" destOrd="0" presId="urn:microsoft.com/office/officeart/2005/8/layout/radial5"/>
    <dgm:cxn modelId="{55C01DC8-DE06-4C10-8332-35C18E135B19}" type="presOf" srcId="{25D4CC10-FA01-4FB7-A302-5E9C30B5789E}" destId="{513C4EF2-AA6F-434C-976A-2007342C098A}" srcOrd="0" destOrd="0" presId="urn:microsoft.com/office/officeart/2005/8/layout/radial5"/>
    <dgm:cxn modelId="{4FFED4A1-9256-462B-8D61-5EE175334F7B}" type="presOf" srcId="{1CB53447-F629-469E-A43D-D02A9B8FFC6C}" destId="{35411ADF-AD4B-4598-9A9E-126F7C8ED243}" srcOrd="1" destOrd="0" presId="urn:microsoft.com/office/officeart/2005/8/layout/radial5"/>
    <dgm:cxn modelId="{C9902983-A22E-4170-B42A-8B22102CCE35}" type="presOf" srcId="{12E1EFE3-4124-4B8F-9710-538D8D6890B6}" destId="{2D146232-C96D-4102-B110-C54D35116F3B}" srcOrd="1" destOrd="0" presId="urn:microsoft.com/office/officeart/2005/8/layout/radial5"/>
    <dgm:cxn modelId="{B4A176D3-1BE2-4BB7-9D24-8B05AC3F34A6}" type="presParOf" srcId="{4B70819D-AA48-4B0D-A420-4FC3CDC461E4}" destId="{513C4EF2-AA6F-434C-976A-2007342C098A}" srcOrd="0" destOrd="0" presId="urn:microsoft.com/office/officeart/2005/8/layout/radial5"/>
    <dgm:cxn modelId="{C4634317-DF1B-41EA-8D11-35430489849C}" type="presParOf" srcId="{4B70819D-AA48-4B0D-A420-4FC3CDC461E4}" destId="{26AF29CD-58AB-404D-BCC4-B8C5086327D4}" srcOrd="1" destOrd="0" presId="urn:microsoft.com/office/officeart/2005/8/layout/radial5"/>
    <dgm:cxn modelId="{CAEED52C-A81D-4D85-8518-81FCED07391F}" type="presParOf" srcId="{26AF29CD-58AB-404D-BCC4-B8C5086327D4}" destId="{769A721F-A199-46B3-ADC7-CCFC2165E8EF}" srcOrd="0" destOrd="0" presId="urn:microsoft.com/office/officeart/2005/8/layout/radial5"/>
    <dgm:cxn modelId="{C045BA80-7910-4AFC-ADD8-3FA4D368C97F}" type="presParOf" srcId="{4B70819D-AA48-4B0D-A420-4FC3CDC461E4}" destId="{961D0222-254E-4B29-863B-2AB56ED7DAD8}" srcOrd="2" destOrd="0" presId="urn:microsoft.com/office/officeart/2005/8/layout/radial5"/>
    <dgm:cxn modelId="{0B4FA192-1BF2-40BC-A8B5-8120F474D159}" type="presParOf" srcId="{4B70819D-AA48-4B0D-A420-4FC3CDC461E4}" destId="{795E89C7-72B3-4050-AE1E-8937C785743E}" srcOrd="3" destOrd="0" presId="urn:microsoft.com/office/officeart/2005/8/layout/radial5"/>
    <dgm:cxn modelId="{FC99400A-CAA4-42BE-8F66-DD21D0529058}" type="presParOf" srcId="{795E89C7-72B3-4050-AE1E-8937C785743E}" destId="{2D146232-C96D-4102-B110-C54D35116F3B}" srcOrd="0" destOrd="0" presId="urn:microsoft.com/office/officeart/2005/8/layout/radial5"/>
    <dgm:cxn modelId="{06AD5289-6590-45F9-AFA8-965F167FD468}" type="presParOf" srcId="{4B70819D-AA48-4B0D-A420-4FC3CDC461E4}" destId="{0B2D2B41-A9C0-4906-8180-E525713400A2}" srcOrd="4" destOrd="0" presId="urn:microsoft.com/office/officeart/2005/8/layout/radial5"/>
    <dgm:cxn modelId="{27118D1D-4019-4777-98DC-0C7A463FFD63}" type="presParOf" srcId="{4B70819D-AA48-4B0D-A420-4FC3CDC461E4}" destId="{F3BF56AC-A0DF-458B-A43E-5A063D308B39}" srcOrd="5" destOrd="0" presId="urn:microsoft.com/office/officeart/2005/8/layout/radial5"/>
    <dgm:cxn modelId="{0AE40297-595C-412F-9568-7186676701D7}" type="presParOf" srcId="{F3BF56AC-A0DF-458B-A43E-5A063D308B39}" destId="{62E935C9-4C96-4B46-8196-A2C58CBAA231}" srcOrd="0" destOrd="0" presId="urn:microsoft.com/office/officeart/2005/8/layout/radial5"/>
    <dgm:cxn modelId="{014EB710-00D3-495A-BC9D-5C5E9045371C}" type="presParOf" srcId="{4B70819D-AA48-4B0D-A420-4FC3CDC461E4}" destId="{ECDDD55A-B96D-44DF-8A37-D499B0EDCDBC}" srcOrd="6" destOrd="0" presId="urn:microsoft.com/office/officeart/2005/8/layout/radial5"/>
    <dgm:cxn modelId="{AC667DA0-1857-4E69-B81D-87EF0C03B1EC}" type="presParOf" srcId="{4B70819D-AA48-4B0D-A420-4FC3CDC461E4}" destId="{6F16EBF0-B4A2-45CF-B72C-DE98C9635FC1}" srcOrd="7" destOrd="0" presId="urn:microsoft.com/office/officeart/2005/8/layout/radial5"/>
    <dgm:cxn modelId="{028E0252-5A50-4D1A-896E-02A1CF0747DD}" type="presParOf" srcId="{6F16EBF0-B4A2-45CF-B72C-DE98C9635FC1}" destId="{ABEEEF32-8D7A-4B94-B47F-FA0011D109EE}" srcOrd="0" destOrd="0" presId="urn:microsoft.com/office/officeart/2005/8/layout/radial5"/>
    <dgm:cxn modelId="{50A4451F-8593-49E9-83F6-2A1B67B10A51}" type="presParOf" srcId="{4B70819D-AA48-4B0D-A420-4FC3CDC461E4}" destId="{559BE871-AF43-4062-BA30-FBCBC5E5A6E4}" srcOrd="8" destOrd="0" presId="urn:microsoft.com/office/officeart/2005/8/layout/radial5"/>
    <dgm:cxn modelId="{CFB7BCD3-3605-423C-894F-C2B186764B16}" type="presParOf" srcId="{4B70819D-AA48-4B0D-A420-4FC3CDC461E4}" destId="{2B9DCD41-D312-45D4-B297-A859EC259DC8}" srcOrd="9" destOrd="0" presId="urn:microsoft.com/office/officeart/2005/8/layout/radial5"/>
    <dgm:cxn modelId="{3BC36134-4F92-4A7F-A2A5-87D38BE05AB8}" type="presParOf" srcId="{2B9DCD41-D312-45D4-B297-A859EC259DC8}" destId="{35411ADF-AD4B-4598-9A9E-126F7C8ED243}" srcOrd="0" destOrd="0" presId="urn:microsoft.com/office/officeart/2005/8/layout/radial5"/>
    <dgm:cxn modelId="{6008BAFF-9A31-41B2-9637-8B8A54B03D86}" type="presParOf" srcId="{4B70819D-AA48-4B0D-A420-4FC3CDC461E4}" destId="{20152421-8B24-41E7-8F47-ABC298F460C7}" srcOrd="10" destOrd="0" presId="urn:microsoft.com/office/officeart/2005/8/layout/radial5"/>
    <dgm:cxn modelId="{99612E14-BE58-4014-9A7C-26B84C1ECA95}" type="presParOf" srcId="{4B70819D-AA48-4B0D-A420-4FC3CDC461E4}" destId="{0AAAEC3A-9692-46AB-BFC0-FF744C4E2632}" srcOrd="11" destOrd="0" presId="urn:microsoft.com/office/officeart/2005/8/layout/radial5"/>
    <dgm:cxn modelId="{9011A7E7-02BB-45BE-8088-0CD0528DF8A6}" type="presParOf" srcId="{0AAAEC3A-9692-46AB-BFC0-FF744C4E2632}" destId="{0D7583BF-EFE0-46F5-AD37-F42D35BC188C}" srcOrd="0" destOrd="0" presId="urn:microsoft.com/office/officeart/2005/8/layout/radial5"/>
    <dgm:cxn modelId="{97234AEF-09F6-48AF-8A33-593A3BC5C09E}" type="presParOf" srcId="{4B70819D-AA48-4B0D-A420-4FC3CDC461E4}" destId="{2CA916F7-280A-46D2-9264-11943E2B191F}" srcOrd="12" destOrd="0" presId="urn:microsoft.com/office/officeart/2005/8/layout/radial5"/>
    <dgm:cxn modelId="{09738830-60CC-4E15-92EE-93DEFE76C0B1}" type="presParOf" srcId="{4B70819D-AA48-4B0D-A420-4FC3CDC461E4}" destId="{F72F3851-95FA-491D-B82F-312FA3561DDF}" srcOrd="13" destOrd="0" presId="urn:microsoft.com/office/officeart/2005/8/layout/radial5"/>
    <dgm:cxn modelId="{F85FB36B-7B3F-40B2-98EF-E1ACD7D2ECAF}" type="presParOf" srcId="{F72F3851-95FA-491D-B82F-312FA3561DDF}" destId="{D7A22AE6-FA39-4438-8BB5-32C3A792C053}" srcOrd="0" destOrd="0" presId="urn:microsoft.com/office/officeart/2005/8/layout/radial5"/>
    <dgm:cxn modelId="{4BF2773E-0C92-45C0-AACA-A0C416BA7A93}" type="presParOf" srcId="{4B70819D-AA48-4B0D-A420-4FC3CDC461E4}" destId="{B3795B3A-C73D-412C-BA0E-72300FD8956B}" srcOrd="14" destOrd="0" presId="urn:microsoft.com/office/officeart/2005/8/layout/radial5"/>
  </dgm:cxnLst>
  <dgm:bg>
    <a:solidFill>
      <a:srgbClr val="00B050"/>
    </a:solidFill>
  </dgm:bg>
  <dgm:whole>
    <a:ln w="57150">
      <a:solidFill>
        <a:srgbClr val="002060"/>
      </a:solidFill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9686458-3C59-4DB6-8F14-458A1DC85935}" type="doc">
      <dgm:prSet loTypeId="urn:microsoft.com/office/officeart/2008/layout/PictureAccentList" loCatId="picture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6FE9DC9A-5622-4681-8B2C-B272BF8562CA}">
      <dgm:prSet phldrT="[Text]" custT="1"/>
      <dgm:spPr/>
      <dgm:t>
        <a:bodyPr/>
        <a:lstStyle/>
        <a:p>
          <a:r>
            <a:rPr lang="en-US" sz="5400" b="1" dirty="0" err="1" smtClean="0">
              <a:ln>
                <a:solidFill>
                  <a:srgbClr val="00B0F0"/>
                </a:solidFill>
              </a:ln>
              <a:latin typeface="NikoshBAN" pitchFamily="2" charset="0"/>
              <a:cs typeface="NikoshBAN" pitchFamily="2" charset="0"/>
            </a:rPr>
            <a:t>জৈবিক</a:t>
          </a:r>
          <a:r>
            <a:rPr lang="en-US" sz="5400" b="1" dirty="0" smtClean="0">
              <a:ln>
                <a:solidFill>
                  <a:srgbClr val="00B0F0"/>
                </a:solidFill>
              </a:ln>
              <a:latin typeface="NikoshBAN" pitchFamily="2" charset="0"/>
              <a:cs typeface="NikoshBAN" pitchFamily="2" charset="0"/>
            </a:rPr>
            <a:t> </a:t>
          </a:r>
          <a:r>
            <a:rPr lang="en-US" sz="5400" b="1" dirty="0" err="1" smtClean="0">
              <a:ln>
                <a:solidFill>
                  <a:srgbClr val="00B0F0"/>
                </a:solidFill>
              </a:ln>
              <a:latin typeface="NikoshBAN" pitchFamily="2" charset="0"/>
              <a:cs typeface="NikoshBAN" pitchFamily="2" charset="0"/>
            </a:rPr>
            <a:t>উপাদান</a:t>
          </a:r>
          <a:endParaRPr lang="en-US" sz="5400" b="1" dirty="0">
            <a:ln>
              <a:solidFill>
                <a:srgbClr val="00B0F0"/>
              </a:solidFill>
            </a:ln>
            <a:latin typeface="NikoshBAN" pitchFamily="2" charset="0"/>
            <a:cs typeface="NikoshBAN" pitchFamily="2" charset="0"/>
          </a:endParaRPr>
        </a:p>
      </dgm:t>
    </dgm:pt>
    <dgm:pt modelId="{707A6594-A15C-4879-A31C-9E2504A6AF51}" type="parTrans" cxnId="{22D197F8-B82F-441F-8BBB-82C74CA692D9}">
      <dgm:prSet/>
      <dgm:spPr/>
      <dgm:t>
        <a:bodyPr/>
        <a:lstStyle/>
        <a:p>
          <a:endParaRPr lang="en-US"/>
        </a:p>
      </dgm:t>
    </dgm:pt>
    <dgm:pt modelId="{E8AA35F1-5FCE-4F30-AB75-A18692D8F97C}" type="sibTrans" cxnId="{22D197F8-B82F-441F-8BBB-82C74CA692D9}">
      <dgm:prSet/>
      <dgm:spPr/>
      <dgm:t>
        <a:bodyPr/>
        <a:lstStyle/>
        <a:p>
          <a:endParaRPr lang="en-US"/>
        </a:p>
      </dgm:t>
    </dgm:pt>
    <dgm:pt modelId="{12EEDD2B-D203-4A67-808C-4EB9DC801B31}">
      <dgm:prSet phldrT="[Text]" custT="1"/>
      <dgm:spPr/>
      <dgm:t>
        <a:bodyPr/>
        <a:lstStyle/>
        <a:p>
          <a:r>
            <a:rPr lang="en-US" sz="4400" b="1" dirty="0" err="1" smtClean="0">
              <a:solidFill>
                <a:schemeClr val="tx1"/>
              </a:solidFill>
              <a:latin typeface="NikoshBAN" pitchFamily="2" charset="0"/>
              <a:cs typeface="NikoshBAN" pitchFamily="2" charset="0"/>
            </a:rPr>
            <a:t>জন্ম</a:t>
          </a:r>
          <a:endParaRPr lang="en-US" sz="4400" b="1" dirty="0">
            <a:solidFill>
              <a:schemeClr val="tx1"/>
            </a:solidFill>
            <a:latin typeface="NikoshBAN" pitchFamily="2" charset="0"/>
            <a:cs typeface="NikoshBAN" pitchFamily="2" charset="0"/>
          </a:endParaRPr>
        </a:p>
      </dgm:t>
    </dgm:pt>
    <dgm:pt modelId="{4FA15B19-4332-4A56-8831-A5E7EC399E15}" type="parTrans" cxnId="{C1242B82-B32F-4CB5-B6DB-CBEB5EE5DBE8}">
      <dgm:prSet/>
      <dgm:spPr/>
      <dgm:t>
        <a:bodyPr/>
        <a:lstStyle/>
        <a:p>
          <a:endParaRPr lang="en-US"/>
        </a:p>
      </dgm:t>
    </dgm:pt>
    <dgm:pt modelId="{CB5E657A-E141-418C-9A5B-AB36FA74ECD4}" type="sibTrans" cxnId="{C1242B82-B32F-4CB5-B6DB-CBEB5EE5DBE8}">
      <dgm:prSet/>
      <dgm:spPr/>
      <dgm:t>
        <a:bodyPr/>
        <a:lstStyle/>
        <a:p>
          <a:endParaRPr lang="en-US"/>
        </a:p>
      </dgm:t>
    </dgm:pt>
    <dgm:pt modelId="{0304F81E-F0E5-463A-B47D-C1D0A6B53ACA}">
      <dgm:prSet phldrT="[Text]" custT="1"/>
      <dgm:spPr/>
      <dgm:t>
        <a:bodyPr/>
        <a:lstStyle/>
        <a:p>
          <a:r>
            <a:rPr lang="en-US" sz="4400" b="1" dirty="0" err="1" smtClean="0">
              <a:solidFill>
                <a:schemeClr val="tx1"/>
              </a:solidFill>
              <a:latin typeface="NikoshBAN" pitchFamily="2" charset="0"/>
              <a:cs typeface="NikoshBAN" pitchFamily="2" charset="0"/>
            </a:rPr>
            <a:t>মৃত্যু</a:t>
          </a:r>
          <a:endParaRPr lang="en-US" sz="4400" b="1" dirty="0">
            <a:solidFill>
              <a:schemeClr val="tx1"/>
            </a:solidFill>
            <a:latin typeface="NikoshBAN" pitchFamily="2" charset="0"/>
            <a:cs typeface="NikoshBAN" pitchFamily="2" charset="0"/>
          </a:endParaRPr>
        </a:p>
      </dgm:t>
    </dgm:pt>
    <dgm:pt modelId="{F2405EA1-75B5-44C2-BE4D-19B9D6D5CA1F}" type="parTrans" cxnId="{F6AB30AE-375F-4686-9F27-A267A97A6261}">
      <dgm:prSet/>
      <dgm:spPr/>
      <dgm:t>
        <a:bodyPr/>
        <a:lstStyle/>
        <a:p>
          <a:endParaRPr lang="en-US"/>
        </a:p>
      </dgm:t>
    </dgm:pt>
    <dgm:pt modelId="{004D4FCF-E5F7-4150-ADAA-5E393E31BEB8}" type="sibTrans" cxnId="{F6AB30AE-375F-4686-9F27-A267A97A6261}">
      <dgm:prSet/>
      <dgm:spPr/>
      <dgm:t>
        <a:bodyPr/>
        <a:lstStyle/>
        <a:p>
          <a:endParaRPr lang="en-US"/>
        </a:p>
      </dgm:t>
    </dgm:pt>
    <dgm:pt modelId="{97E116EE-8F91-4B7B-906B-A2F433E75DDD}">
      <dgm:prSet custT="1"/>
      <dgm:spPr/>
      <dgm:t>
        <a:bodyPr/>
        <a:lstStyle/>
        <a:p>
          <a:r>
            <a:rPr lang="en-US" sz="2400" b="1" dirty="0" err="1" smtClean="0">
              <a:solidFill>
                <a:schemeClr val="tx1"/>
              </a:solidFill>
              <a:latin typeface="NikoshBAN" pitchFamily="2" charset="0"/>
              <a:cs typeface="NikoshBAN" pitchFamily="2" charset="0"/>
            </a:rPr>
            <a:t>জীবনের</a:t>
          </a:r>
          <a:r>
            <a:rPr lang="en-US" sz="2400" b="1" dirty="0" smtClean="0">
              <a:solidFill>
                <a:schemeClr val="tx1"/>
              </a:solidFill>
              <a:latin typeface="NikoshBAN" pitchFamily="2" charset="0"/>
              <a:cs typeface="NikoshBAN" pitchFamily="2" charset="0"/>
            </a:rPr>
            <a:t> </a:t>
          </a:r>
          <a:r>
            <a:rPr lang="en-US" sz="2400" b="1" dirty="0" err="1" smtClean="0">
              <a:solidFill>
                <a:schemeClr val="tx1"/>
              </a:solidFill>
              <a:latin typeface="NikoshBAN" pitchFamily="2" charset="0"/>
              <a:cs typeface="NikoshBAN" pitchFamily="2" charset="0"/>
            </a:rPr>
            <a:t>মান</a:t>
          </a:r>
          <a:r>
            <a:rPr lang="en-US" sz="2400" b="1" dirty="0" smtClean="0">
              <a:solidFill>
                <a:schemeClr val="tx1"/>
              </a:solidFill>
              <a:latin typeface="NikoshBAN" pitchFamily="2" charset="0"/>
              <a:cs typeface="NikoshBAN" pitchFamily="2" charset="0"/>
            </a:rPr>
            <a:t> </a:t>
          </a:r>
          <a:r>
            <a:rPr lang="en-US" sz="2400" b="1" dirty="0" err="1" smtClean="0">
              <a:solidFill>
                <a:schemeClr val="tx1"/>
              </a:solidFill>
              <a:latin typeface="NikoshBAN" pitchFamily="2" charset="0"/>
              <a:cs typeface="NikoshBAN" pitchFamily="2" charset="0"/>
            </a:rPr>
            <a:t>উন্নয়ন</a:t>
          </a:r>
          <a:endParaRPr lang="en-US" sz="2400" b="1" dirty="0">
            <a:solidFill>
              <a:schemeClr val="tx1"/>
            </a:solidFill>
            <a:latin typeface="NikoshBAN" pitchFamily="2" charset="0"/>
            <a:cs typeface="NikoshBAN" pitchFamily="2" charset="0"/>
          </a:endParaRPr>
        </a:p>
      </dgm:t>
    </dgm:pt>
    <dgm:pt modelId="{9F037629-E48E-4631-9710-2EDEF2B75BA0}" type="parTrans" cxnId="{941B9E40-C0BB-40AF-9916-8E2C53ED564D}">
      <dgm:prSet/>
      <dgm:spPr/>
      <dgm:t>
        <a:bodyPr/>
        <a:lstStyle/>
        <a:p>
          <a:endParaRPr lang="en-US"/>
        </a:p>
      </dgm:t>
    </dgm:pt>
    <dgm:pt modelId="{A6C17E13-4681-43B9-95AF-CA8EE71C888A}" type="sibTrans" cxnId="{941B9E40-C0BB-40AF-9916-8E2C53ED564D}">
      <dgm:prSet/>
      <dgm:spPr/>
      <dgm:t>
        <a:bodyPr/>
        <a:lstStyle/>
        <a:p>
          <a:endParaRPr lang="en-US"/>
        </a:p>
      </dgm:t>
    </dgm:pt>
    <dgm:pt modelId="{AF3D7E6D-E12A-406D-B513-521D01837461}">
      <dgm:prSet custT="1"/>
      <dgm:spPr/>
      <dgm:t>
        <a:bodyPr/>
        <a:lstStyle/>
        <a:p>
          <a:r>
            <a:rPr lang="en-US" sz="2800" b="1" dirty="0" err="1" smtClean="0">
              <a:solidFill>
                <a:schemeClr val="tx1"/>
              </a:solidFill>
              <a:latin typeface="NikoshBAN" pitchFamily="2" charset="0"/>
              <a:cs typeface="NikoshBAN" pitchFamily="2" charset="0"/>
            </a:rPr>
            <a:t>জনসংখ্যার</a:t>
          </a:r>
          <a:r>
            <a:rPr lang="en-US" sz="2800" b="1" dirty="0" smtClean="0">
              <a:solidFill>
                <a:schemeClr val="tx1"/>
              </a:solidFill>
              <a:latin typeface="NikoshBAN" pitchFamily="2" charset="0"/>
              <a:cs typeface="NikoshBAN" pitchFamily="2" charset="0"/>
            </a:rPr>
            <a:t> </a:t>
          </a:r>
          <a:r>
            <a:rPr lang="en-US" sz="2800" b="1" dirty="0" err="1" smtClean="0">
              <a:solidFill>
                <a:schemeClr val="tx1"/>
              </a:solidFill>
              <a:latin typeface="NikoshBAN" pitchFamily="2" charset="0"/>
              <a:cs typeface="NikoshBAN" pitchFamily="2" charset="0"/>
            </a:rPr>
            <a:t>ঘনত্ব</a:t>
          </a:r>
          <a:endParaRPr lang="en-US" sz="2800" b="1" dirty="0">
            <a:solidFill>
              <a:schemeClr val="tx1"/>
            </a:solidFill>
            <a:latin typeface="NikoshBAN" pitchFamily="2" charset="0"/>
            <a:cs typeface="NikoshBAN" pitchFamily="2" charset="0"/>
          </a:endParaRPr>
        </a:p>
      </dgm:t>
    </dgm:pt>
    <dgm:pt modelId="{174CE8D8-2648-4649-B022-DC99C014067C}" type="parTrans" cxnId="{609A7C0D-7830-4C0F-AE33-A1EF21BC8452}">
      <dgm:prSet/>
      <dgm:spPr/>
      <dgm:t>
        <a:bodyPr/>
        <a:lstStyle/>
        <a:p>
          <a:endParaRPr lang="en-US"/>
        </a:p>
      </dgm:t>
    </dgm:pt>
    <dgm:pt modelId="{443FFC9E-9224-409D-964A-3FC7D938BC0A}" type="sibTrans" cxnId="{609A7C0D-7830-4C0F-AE33-A1EF21BC8452}">
      <dgm:prSet/>
      <dgm:spPr/>
      <dgm:t>
        <a:bodyPr/>
        <a:lstStyle/>
        <a:p>
          <a:endParaRPr lang="en-US"/>
        </a:p>
      </dgm:t>
    </dgm:pt>
    <dgm:pt modelId="{6D753D35-9B4E-44DB-BDF4-C6C2D246FB6C}" type="pres">
      <dgm:prSet presAssocID="{79686458-3C59-4DB6-8F14-458A1DC85935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5D0F6CD1-26ED-4836-8CF2-CB6049F89DBD}" type="pres">
      <dgm:prSet presAssocID="{6FE9DC9A-5622-4681-8B2C-B272BF8562CA}" presName="root" presStyleCnt="0">
        <dgm:presLayoutVars>
          <dgm:chMax/>
          <dgm:chPref val="4"/>
        </dgm:presLayoutVars>
      </dgm:prSet>
      <dgm:spPr/>
    </dgm:pt>
    <dgm:pt modelId="{FFAC0130-05EC-4B2C-890E-533E3776ED5D}" type="pres">
      <dgm:prSet presAssocID="{6FE9DC9A-5622-4681-8B2C-B272BF8562CA}" presName="rootComposite" presStyleCnt="0">
        <dgm:presLayoutVars/>
      </dgm:prSet>
      <dgm:spPr/>
    </dgm:pt>
    <dgm:pt modelId="{4E3AF901-A6FF-4BDD-B5EE-4B0495A41316}" type="pres">
      <dgm:prSet presAssocID="{6FE9DC9A-5622-4681-8B2C-B272BF8562CA}" presName="rootText" presStyleLbl="node0" presStyleIdx="0" presStyleCnt="1">
        <dgm:presLayoutVars>
          <dgm:chMax/>
          <dgm:chPref val="4"/>
        </dgm:presLayoutVars>
      </dgm:prSet>
      <dgm:spPr/>
      <dgm:t>
        <a:bodyPr/>
        <a:lstStyle/>
        <a:p>
          <a:endParaRPr lang="en-US"/>
        </a:p>
      </dgm:t>
    </dgm:pt>
    <dgm:pt modelId="{3C9DA15A-C8C0-4817-9001-948338AFA66C}" type="pres">
      <dgm:prSet presAssocID="{6FE9DC9A-5622-4681-8B2C-B272BF8562CA}" presName="childShape" presStyleCnt="0">
        <dgm:presLayoutVars>
          <dgm:chMax val="0"/>
          <dgm:chPref val="0"/>
        </dgm:presLayoutVars>
      </dgm:prSet>
      <dgm:spPr/>
    </dgm:pt>
    <dgm:pt modelId="{2DD07AC8-C7D2-4817-8D75-36B91338839F}" type="pres">
      <dgm:prSet presAssocID="{12EEDD2B-D203-4A67-808C-4EB9DC801B31}" presName="childComposite" presStyleCnt="0">
        <dgm:presLayoutVars>
          <dgm:chMax val="0"/>
          <dgm:chPref val="0"/>
        </dgm:presLayoutVars>
      </dgm:prSet>
      <dgm:spPr/>
    </dgm:pt>
    <dgm:pt modelId="{6C64EC66-63E3-4C5B-B8EA-8420AA1C50DC}" type="pres">
      <dgm:prSet presAssocID="{12EEDD2B-D203-4A67-808C-4EB9DC801B31}" presName="Image" presStyleLbl="node1" presStyleIdx="0" presStyleCnt="4" custScaleX="293069" custScaleY="182999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</dgm:spPr>
      <dgm:t>
        <a:bodyPr/>
        <a:lstStyle/>
        <a:p>
          <a:endParaRPr lang="en-US"/>
        </a:p>
      </dgm:t>
    </dgm:pt>
    <dgm:pt modelId="{D8713827-4580-4230-A449-E7CF32C328D9}" type="pres">
      <dgm:prSet presAssocID="{12EEDD2B-D203-4A67-808C-4EB9DC801B31}" presName="childText" presStyleLbl="lnNode1" presStyleIdx="0" presStyleCnt="4" custScaleX="8264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C5E3CE2-63FA-4250-8A15-DD60B329E072}" type="pres">
      <dgm:prSet presAssocID="{0304F81E-F0E5-463A-B47D-C1D0A6B53ACA}" presName="childComposite" presStyleCnt="0">
        <dgm:presLayoutVars>
          <dgm:chMax val="0"/>
          <dgm:chPref val="0"/>
        </dgm:presLayoutVars>
      </dgm:prSet>
      <dgm:spPr/>
    </dgm:pt>
    <dgm:pt modelId="{0A41536A-2278-4244-9E4E-F8F3B91E6E6C}" type="pres">
      <dgm:prSet presAssocID="{0304F81E-F0E5-463A-B47D-C1D0A6B53ACA}" presName="Image" presStyleLbl="node1" presStyleIdx="1" presStyleCnt="4" custScaleX="318601" custScaleY="184715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</dgm:spPr>
      <dgm:t>
        <a:bodyPr/>
        <a:lstStyle/>
        <a:p>
          <a:endParaRPr lang="en-US"/>
        </a:p>
      </dgm:t>
    </dgm:pt>
    <dgm:pt modelId="{157C01B0-B73D-400B-A935-D87026A8CA24}" type="pres">
      <dgm:prSet presAssocID="{0304F81E-F0E5-463A-B47D-C1D0A6B53ACA}" presName="childText" presStyleLbl="lnNode1" presStyleIdx="1" presStyleCnt="4" custScaleX="8034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3F0DEE2-1020-4732-A80F-DA126A69A290}" type="pres">
      <dgm:prSet presAssocID="{AF3D7E6D-E12A-406D-B513-521D01837461}" presName="childComposite" presStyleCnt="0">
        <dgm:presLayoutVars>
          <dgm:chMax val="0"/>
          <dgm:chPref val="0"/>
        </dgm:presLayoutVars>
      </dgm:prSet>
      <dgm:spPr/>
    </dgm:pt>
    <dgm:pt modelId="{B4C47932-434A-4C6F-BFC6-5C2E2C0F0A9B}" type="pres">
      <dgm:prSet presAssocID="{AF3D7E6D-E12A-406D-B513-521D01837461}" presName="Image" presStyleLbl="node1" presStyleIdx="2" presStyleCnt="4" custScaleX="355645" custScaleY="19060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</dgm:spPr>
      <dgm:t>
        <a:bodyPr/>
        <a:lstStyle/>
        <a:p>
          <a:endParaRPr lang="en-US"/>
        </a:p>
      </dgm:t>
    </dgm:pt>
    <dgm:pt modelId="{C095C5AF-F770-48FD-92EE-97C16DD03F94}" type="pres">
      <dgm:prSet presAssocID="{AF3D7E6D-E12A-406D-B513-521D01837461}" presName="childText" presStyleLbl="lnNode1" presStyleIdx="2" presStyleCnt="4" custScaleX="7680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84897D5-EEE8-4301-BB2B-706BA0FA7A94}" type="pres">
      <dgm:prSet presAssocID="{97E116EE-8F91-4B7B-906B-A2F433E75DDD}" presName="childComposite" presStyleCnt="0">
        <dgm:presLayoutVars>
          <dgm:chMax val="0"/>
          <dgm:chPref val="0"/>
        </dgm:presLayoutVars>
      </dgm:prSet>
      <dgm:spPr/>
    </dgm:pt>
    <dgm:pt modelId="{4CAFFA15-FFB1-4EAE-AB50-D65BB5BB97CD}" type="pres">
      <dgm:prSet presAssocID="{97E116EE-8F91-4B7B-906B-A2F433E75DDD}" presName="Image" presStyleLbl="node1" presStyleIdx="3" presStyleCnt="4" custScaleX="362244" custScaleY="20052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4000" r="-24000"/>
          </a:stretch>
        </a:blipFill>
      </dgm:spPr>
      <dgm:t>
        <a:bodyPr/>
        <a:lstStyle/>
        <a:p>
          <a:endParaRPr lang="en-US"/>
        </a:p>
      </dgm:t>
    </dgm:pt>
    <dgm:pt modelId="{72F97344-83C2-435A-AFB7-84AE91F0DECB}" type="pres">
      <dgm:prSet presAssocID="{97E116EE-8F91-4B7B-906B-A2F433E75DDD}" presName="childText" presStyleLbl="lnNode1" presStyleIdx="3" presStyleCnt="4" custScaleX="7762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09A7C0D-7830-4C0F-AE33-A1EF21BC8452}" srcId="{6FE9DC9A-5622-4681-8B2C-B272BF8562CA}" destId="{AF3D7E6D-E12A-406D-B513-521D01837461}" srcOrd="2" destOrd="0" parTransId="{174CE8D8-2648-4649-B022-DC99C014067C}" sibTransId="{443FFC9E-9224-409D-964A-3FC7D938BC0A}"/>
    <dgm:cxn modelId="{941B9E40-C0BB-40AF-9916-8E2C53ED564D}" srcId="{6FE9DC9A-5622-4681-8B2C-B272BF8562CA}" destId="{97E116EE-8F91-4B7B-906B-A2F433E75DDD}" srcOrd="3" destOrd="0" parTransId="{9F037629-E48E-4631-9710-2EDEF2B75BA0}" sibTransId="{A6C17E13-4681-43B9-95AF-CA8EE71C888A}"/>
    <dgm:cxn modelId="{D041EBA3-991A-45F0-AD2A-C8C99DBB5427}" type="presOf" srcId="{0304F81E-F0E5-463A-B47D-C1D0A6B53ACA}" destId="{157C01B0-B73D-400B-A935-D87026A8CA24}" srcOrd="0" destOrd="0" presId="urn:microsoft.com/office/officeart/2008/layout/PictureAccentList"/>
    <dgm:cxn modelId="{1A5A3202-7E96-4C67-84F5-FC9B29C8A347}" type="presOf" srcId="{97E116EE-8F91-4B7B-906B-A2F433E75DDD}" destId="{72F97344-83C2-435A-AFB7-84AE91F0DECB}" srcOrd="0" destOrd="0" presId="urn:microsoft.com/office/officeart/2008/layout/PictureAccentList"/>
    <dgm:cxn modelId="{B14B2121-02E1-4C57-83F2-F5B8FD2258C0}" type="presOf" srcId="{6FE9DC9A-5622-4681-8B2C-B272BF8562CA}" destId="{4E3AF901-A6FF-4BDD-B5EE-4B0495A41316}" srcOrd="0" destOrd="0" presId="urn:microsoft.com/office/officeart/2008/layout/PictureAccentList"/>
    <dgm:cxn modelId="{C129A0FF-C5DE-4726-ABCB-F0C3E55A9C31}" type="presOf" srcId="{12EEDD2B-D203-4A67-808C-4EB9DC801B31}" destId="{D8713827-4580-4230-A449-E7CF32C328D9}" srcOrd="0" destOrd="0" presId="urn:microsoft.com/office/officeart/2008/layout/PictureAccentList"/>
    <dgm:cxn modelId="{C1242B82-B32F-4CB5-B6DB-CBEB5EE5DBE8}" srcId="{6FE9DC9A-5622-4681-8B2C-B272BF8562CA}" destId="{12EEDD2B-D203-4A67-808C-4EB9DC801B31}" srcOrd="0" destOrd="0" parTransId="{4FA15B19-4332-4A56-8831-A5E7EC399E15}" sibTransId="{CB5E657A-E141-418C-9A5B-AB36FA74ECD4}"/>
    <dgm:cxn modelId="{7B5621B1-EC6A-4ADA-B78A-991342E99928}" type="presOf" srcId="{AF3D7E6D-E12A-406D-B513-521D01837461}" destId="{C095C5AF-F770-48FD-92EE-97C16DD03F94}" srcOrd="0" destOrd="0" presId="urn:microsoft.com/office/officeart/2008/layout/PictureAccentList"/>
    <dgm:cxn modelId="{5788C28F-40D8-4C89-9864-260A61EC4F49}" type="presOf" srcId="{79686458-3C59-4DB6-8F14-458A1DC85935}" destId="{6D753D35-9B4E-44DB-BDF4-C6C2D246FB6C}" srcOrd="0" destOrd="0" presId="urn:microsoft.com/office/officeart/2008/layout/PictureAccentList"/>
    <dgm:cxn modelId="{22D197F8-B82F-441F-8BBB-82C74CA692D9}" srcId="{79686458-3C59-4DB6-8F14-458A1DC85935}" destId="{6FE9DC9A-5622-4681-8B2C-B272BF8562CA}" srcOrd="0" destOrd="0" parTransId="{707A6594-A15C-4879-A31C-9E2504A6AF51}" sibTransId="{E8AA35F1-5FCE-4F30-AB75-A18692D8F97C}"/>
    <dgm:cxn modelId="{F6AB30AE-375F-4686-9F27-A267A97A6261}" srcId="{6FE9DC9A-5622-4681-8B2C-B272BF8562CA}" destId="{0304F81E-F0E5-463A-B47D-C1D0A6B53ACA}" srcOrd="1" destOrd="0" parTransId="{F2405EA1-75B5-44C2-BE4D-19B9D6D5CA1F}" sibTransId="{004D4FCF-E5F7-4150-ADAA-5E393E31BEB8}"/>
    <dgm:cxn modelId="{9E886262-ECC8-4E64-B20B-6D532D6B2838}" type="presParOf" srcId="{6D753D35-9B4E-44DB-BDF4-C6C2D246FB6C}" destId="{5D0F6CD1-26ED-4836-8CF2-CB6049F89DBD}" srcOrd="0" destOrd="0" presId="urn:microsoft.com/office/officeart/2008/layout/PictureAccentList"/>
    <dgm:cxn modelId="{761525DB-D1B1-414E-8C31-8197C40CCB23}" type="presParOf" srcId="{5D0F6CD1-26ED-4836-8CF2-CB6049F89DBD}" destId="{FFAC0130-05EC-4B2C-890E-533E3776ED5D}" srcOrd="0" destOrd="0" presId="urn:microsoft.com/office/officeart/2008/layout/PictureAccentList"/>
    <dgm:cxn modelId="{F7E5CE0F-5303-4F61-9B31-CB7BC36A2736}" type="presParOf" srcId="{FFAC0130-05EC-4B2C-890E-533E3776ED5D}" destId="{4E3AF901-A6FF-4BDD-B5EE-4B0495A41316}" srcOrd="0" destOrd="0" presId="urn:microsoft.com/office/officeart/2008/layout/PictureAccentList"/>
    <dgm:cxn modelId="{79DF2C06-ACBB-4FB3-A994-65C0C1D19FBD}" type="presParOf" srcId="{5D0F6CD1-26ED-4836-8CF2-CB6049F89DBD}" destId="{3C9DA15A-C8C0-4817-9001-948338AFA66C}" srcOrd="1" destOrd="0" presId="urn:microsoft.com/office/officeart/2008/layout/PictureAccentList"/>
    <dgm:cxn modelId="{40527EC7-3557-402F-8512-030454269B87}" type="presParOf" srcId="{3C9DA15A-C8C0-4817-9001-948338AFA66C}" destId="{2DD07AC8-C7D2-4817-8D75-36B91338839F}" srcOrd="0" destOrd="0" presId="urn:microsoft.com/office/officeart/2008/layout/PictureAccentList"/>
    <dgm:cxn modelId="{6AAE482D-EF12-45DB-BEF9-C1F6938D27B6}" type="presParOf" srcId="{2DD07AC8-C7D2-4817-8D75-36B91338839F}" destId="{6C64EC66-63E3-4C5B-B8EA-8420AA1C50DC}" srcOrd="0" destOrd="0" presId="urn:microsoft.com/office/officeart/2008/layout/PictureAccentList"/>
    <dgm:cxn modelId="{3A52D227-F207-4C1B-BF87-08CF4DF083E4}" type="presParOf" srcId="{2DD07AC8-C7D2-4817-8D75-36B91338839F}" destId="{D8713827-4580-4230-A449-E7CF32C328D9}" srcOrd="1" destOrd="0" presId="urn:microsoft.com/office/officeart/2008/layout/PictureAccentList"/>
    <dgm:cxn modelId="{BC4B3569-931C-4072-90EA-0D35A06029AC}" type="presParOf" srcId="{3C9DA15A-C8C0-4817-9001-948338AFA66C}" destId="{0C5E3CE2-63FA-4250-8A15-DD60B329E072}" srcOrd="1" destOrd="0" presId="urn:microsoft.com/office/officeart/2008/layout/PictureAccentList"/>
    <dgm:cxn modelId="{02A66076-4B7E-475E-A689-4579FE971A22}" type="presParOf" srcId="{0C5E3CE2-63FA-4250-8A15-DD60B329E072}" destId="{0A41536A-2278-4244-9E4E-F8F3B91E6E6C}" srcOrd="0" destOrd="0" presId="urn:microsoft.com/office/officeart/2008/layout/PictureAccentList"/>
    <dgm:cxn modelId="{F2DEB533-D361-42D0-8EBD-A432E666CC7B}" type="presParOf" srcId="{0C5E3CE2-63FA-4250-8A15-DD60B329E072}" destId="{157C01B0-B73D-400B-A935-D87026A8CA24}" srcOrd="1" destOrd="0" presId="urn:microsoft.com/office/officeart/2008/layout/PictureAccentList"/>
    <dgm:cxn modelId="{BAB509E9-800E-4E61-BD02-6E564C8CEFA8}" type="presParOf" srcId="{3C9DA15A-C8C0-4817-9001-948338AFA66C}" destId="{B3F0DEE2-1020-4732-A80F-DA126A69A290}" srcOrd="2" destOrd="0" presId="urn:microsoft.com/office/officeart/2008/layout/PictureAccentList"/>
    <dgm:cxn modelId="{A2BFB54B-DA74-44E0-8F50-FC6DABF7AA11}" type="presParOf" srcId="{B3F0DEE2-1020-4732-A80F-DA126A69A290}" destId="{B4C47932-434A-4C6F-BFC6-5C2E2C0F0A9B}" srcOrd="0" destOrd="0" presId="urn:microsoft.com/office/officeart/2008/layout/PictureAccentList"/>
    <dgm:cxn modelId="{6C650D45-E543-41FF-873F-B3049E9CA807}" type="presParOf" srcId="{B3F0DEE2-1020-4732-A80F-DA126A69A290}" destId="{C095C5AF-F770-48FD-92EE-97C16DD03F94}" srcOrd="1" destOrd="0" presId="urn:microsoft.com/office/officeart/2008/layout/PictureAccentList"/>
    <dgm:cxn modelId="{F8327EDC-EFA3-46B7-9037-FD302626B3F0}" type="presParOf" srcId="{3C9DA15A-C8C0-4817-9001-948338AFA66C}" destId="{B84897D5-EEE8-4301-BB2B-706BA0FA7A94}" srcOrd="3" destOrd="0" presId="urn:microsoft.com/office/officeart/2008/layout/PictureAccentList"/>
    <dgm:cxn modelId="{4A22CD31-CCA4-4E9E-9500-01E9BCD2D997}" type="presParOf" srcId="{B84897D5-EEE8-4301-BB2B-706BA0FA7A94}" destId="{4CAFFA15-FFB1-4EAE-AB50-D65BB5BB97CD}" srcOrd="0" destOrd="0" presId="urn:microsoft.com/office/officeart/2008/layout/PictureAccentList"/>
    <dgm:cxn modelId="{1932E9CF-A917-4E57-AF54-4AFB187EEAAE}" type="presParOf" srcId="{B84897D5-EEE8-4301-BB2B-706BA0FA7A94}" destId="{72F97344-83C2-435A-AFB7-84AE91F0DECB}" srcOrd="1" destOrd="0" presId="urn:microsoft.com/office/officeart/2008/layout/PictureAccentList"/>
  </dgm:cxnLst>
  <dgm:bg>
    <a:solidFill>
      <a:schemeClr val="accent2">
        <a:lumMod val="40000"/>
        <a:lumOff val="60000"/>
      </a:schemeClr>
    </a:solidFill>
  </dgm:bg>
  <dgm:whole>
    <a:ln w="57150">
      <a:solidFill>
        <a:schemeClr val="accent6">
          <a:lumMod val="60000"/>
          <a:lumOff val="40000"/>
        </a:schemeClr>
      </a:solidFill>
      <a:prstDash val="sysDot"/>
    </a:ln>
  </dgm:whole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04BD4FC-5E9B-485D-8E31-DE642EB0ACB3}" type="doc">
      <dgm:prSet loTypeId="urn:microsoft.com/office/officeart/2005/8/layout/venn2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9DE2D46-19B3-4EC1-AAA6-86DBFD4246EB}">
      <dgm:prSet phldrT="[Text]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/>
      <dgm:t>
        <a:bodyPr>
          <a:prstTxWarp prst="textInflate">
            <a:avLst/>
          </a:prstTxWarp>
        </a:bodyPr>
        <a:lstStyle/>
        <a:p>
          <a:r>
            <a:rPr lang="en-US" sz="3200" dirty="0" err="1" smtClean="0">
              <a:ln>
                <a:solidFill>
                  <a:schemeClr val="tx2"/>
                </a:solidFill>
              </a:ln>
              <a:solidFill>
                <a:schemeClr val="tx1"/>
              </a:solidFill>
              <a:latin typeface="NikoshBAN" pitchFamily="2" charset="0"/>
              <a:cs typeface="NikoshBAN" pitchFamily="2" charset="0"/>
            </a:rPr>
            <a:t>ভ্রমণকাহিনী</a:t>
          </a:r>
          <a:r>
            <a:rPr lang="en-US" sz="3200" dirty="0" smtClean="0">
              <a:ln>
                <a:solidFill>
                  <a:schemeClr val="tx2"/>
                </a:solidFill>
              </a:ln>
              <a:solidFill>
                <a:schemeClr val="tx1"/>
              </a:solidFill>
              <a:latin typeface="NikoshBAN" pitchFamily="2" charset="0"/>
              <a:cs typeface="NikoshBAN" pitchFamily="2" charset="0"/>
            </a:rPr>
            <a:t> </a:t>
          </a:r>
          <a:r>
            <a:rPr lang="en-US" sz="3200" dirty="0" err="1" smtClean="0">
              <a:ln>
                <a:solidFill>
                  <a:schemeClr val="tx2"/>
                </a:solidFill>
              </a:ln>
              <a:solidFill>
                <a:schemeClr val="tx1"/>
              </a:solidFill>
              <a:latin typeface="NikoshBAN" pitchFamily="2" charset="0"/>
              <a:cs typeface="NikoshBAN" pitchFamily="2" charset="0"/>
            </a:rPr>
            <a:t>পাঠ</a:t>
          </a:r>
          <a:endParaRPr lang="en-US" sz="3200" dirty="0">
            <a:ln>
              <a:solidFill>
                <a:schemeClr val="tx2"/>
              </a:solidFill>
            </a:ln>
            <a:solidFill>
              <a:schemeClr val="tx1"/>
            </a:solidFill>
            <a:latin typeface="NikoshBAN" pitchFamily="2" charset="0"/>
            <a:cs typeface="NikoshBAN" pitchFamily="2" charset="0"/>
          </a:endParaRPr>
        </a:p>
      </dgm:t>
    </dgm:pt>
    <dgm:pt modelId="{0F497B94-AFB2-4E03-AB7B-581035DEBD7E}" type="parTrans" cxnId="{B1F30C99-3833-444A-B805-B8DB62D38F8B}">
      <dgm:prSet/>
      <dgm:spPr/>
      <dgm:t>
        <a:bodyPr/>
        <a:lstStyle/>
        <a:p>
          <a:endParaRPr lang="en-US"/>
        </a:p>
      </dgm:t>
    </dgm:pt>
    <dgm:pt modelId="{696FA912-5496-4DF7-B330-16A01C239AF9}" type="sibTrans" cxnId="{B1F30C99-3833-444A-B805-B8DB62D38F8B}">
      <dgm:prSet/>
      <dgm:spPr/>
      <dgm:t>
        <a:bodyPr/>
        <a:lstStyle/>
        <a:p>
          <a:endParaRPr lang="en-US"/>
        </a:p>
      </dgm:t>
    </dgm:pt>
    <dgm:pt modelId="{CFE6BAA9-D46F-454A-BF43-CC90AFAEECF8}">
      <dgm:prSet phldrT="[Text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3600" dirty="0" err="1" smtClean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NikoshBAN" pitchFamily="2" charset="0"/>
              <a:cs typeface="NikoshBAN" pitchFamily="2" charset="0"/>
            </a:rPr>
            <a:t>বিদেশ</a:t>
          </a:r>
          <a:r>
            <a:rPr lang="en-US" sz="3600" dirty="0" smtClean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NikoshBAN" pitchFamily="2" charset="0"/>
              <a:cs typeface="NikoshBAN" pitchFamily="2" charset="0"/>
            </a:rPr>
            <a:t> </a:t>
          </a:r>
          <a:r>
            <a:rPr lang="en-US" sz="3600" dirty="0" err="1" smtClean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NikoshBAN" pitchFamily="2" charset="0"/>
              <a:cs typeface="NikoshBAN" pitchFamily="2" charset="0"/>
            </a:rPr>
            <a:t>ভ্রমণ</a:t>
          </a:r>
          <a:endParaRPr lang="en-US" sz="3600" dirty="0">
            <a:ln>
              <a:solidFill>
                <a:schemeClr val="tx1"/>
              </a:solidFill>
            </a:ln>
            <a:solidFill>
              <a:schemeClr val="tx1"/>
            </a:solidFill>
            <a:latin typeface="NikoshBAN" pitchFamily="2" charset="0"/>
            <a:cs typeface="NikoshBAN" pitchFamily="2" charset="0"/>
          </a:endParaRPr>
        </a:p>
      </dgm:t>
    </dgm:pt>
    <dgm:pt modelId="{0CA88F13-BF7F-4C62-B21E-E5E0515AADB2}" type="parTrans" cxnId="{6EF85659-BD87-4C35-B503-163FAC8D467D}">
      <dgm:prSet/>
      <dgm:spPr/>
      <dgm:t>
        <a:bodyPr/>
        <a:lstStyle/>
        <a:p>
          <a:endParaRPr lang="en-US"/>
        </a:p>
      </dgm:t>
    </dgm:pt>
    <dgm:pt modelId="{7F107D7A-396A-4692-AC32-8D90DA5D69A5}" type="sibTrans" cxnId="{6EF85659-BD87-4C35-B503-163FAC8D467D}">
      <dgm:prSet/>
      <dgm:spPr/>
      <dgm:t>
        <a:bodyPr/>
        <a:lstStyle/>
        <a:p>
          <a:endParaRPr lang="en-US"/>
        </a:p>
      </dgm:t>
    </dgm:pt>
    <dgm:pt modelId="{5F389CAA-809F-4EB7-B0C2-CD1F1DC8B451}">
      <dgm:prSet phldrT="[Text]" custT="1">
        <dgm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3600" b="1" dirty="0" err="1" smtClean="0">
              <a:ln>
                <a:solidFill>
                  <a:srgbClr val="002060"/>
                </a:solidFill>
              </a:ln>
              <a:solidFill>
                <a:schemeClr val="tx1"/>
              </a:solidFill>
              <a:latin typeface="NikoshBAN" pitchFamily="2" charset="0"/>
              <a:cs typeface="NikoshBAN" pitchFamily="2" charset="0"/>
            </a:rPr>
            <a:t>দৃষ্টিভংগি</a:t>
          </a:r>
          <a:endParaRPr lang="en-US" sz="3600" b="1" dirty="0">
            <a:ln>
              <a:solidFill>
                <a:srgbClr val="002060"/>
              </a:solidFill>
            </a:ln>
            <a:solidFill>
              <a:schemeClr val="tx1"/>
            </a:solidFill>
            <a:latin typeface="NikoshBAN" pitchFamily="2" charset="0"/>
            <a:cs typeface="NikoshBAN" pitchFamily="2" charset="0"/>
          </a:endParaRPr>
        </a:p>
      </dgm:t>
    </dgm:pt>
    <dgm:pt modelId="{58D139B8-9AC3-409E-B022-9CBC2195C4BE}" type="parTrans" cxnId="{0A5B3B3B-C4A7-4CDB-ADF0-541A87B65D19}">
      <dgm:prSet/>
      <dgm:spPr/>
      <dgm:t>
        <a:bodyPr/>
        <a:lstStyle/>
        <a:p>
          <a:endParaRPr lang="en-US"/>
        </a:p>
      </dgm:t>
    </dgm:pt>
    <dgm:pt modelId="{2743DBC6-E6D4-4200-B28C-5CA3B9E22E66}" type="sibTrans" cxnId="{0A5B3B3B-C4A7-4CDB-ADF0-541A87B65D19}">
      <dgm:prSet/>
      <dgm:spPr/>
      <dgm:t>
        <a:bodyPr/>
        <a:lstStyle/>
        <a:p>
          <a:endParaRPr lang="en-US"/>
        </a:p>
      </dgm:t>
    </dgm:pt>
    <dgm:pt modelId="{3D3D153D-7731-4DDE-8DC7-49AEA1FCC0D8}">
      <dgm:prSet phldrT="[Text]" custT="1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3600" b="1" dirty="0" err="1" smtClean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NikoshBAN" pitchFamily="2" charset="0"/>
              <a:cs typeface="NikoshBAN" pitchFamily="2" charset="0"/>
            </a:rPr>
            <a:t>মূল্যবোধ</a:t>
          </a:r>
          <a:endParaRPr lang="en-US" sz="3600" b="1" dirty="0">
            <a:ln>
              <a:solidFill>
                <a:srgbClr val="002060"/>
              </a:solidFill>
            </a:ln>
            <a:solidFill>
              <a:srgbClr val="002060"/>
            </a:solidFill>
            <a:latin typeface="NikoshBAN" pitchFamily="2" charset="0"/>
            <a:cs typeface="NikoshBAN" pitchFamily="2" charset="0"/>
          </a:endParaRPr>
        </a:p>
      </dgm:t>
    </dgm:pt>
    <dgm:pt modelId="{4FF9566A-2F4E-4EF1-ACDB-1178856F6D84}" type="parTrans" cxnId="{49EDF39B-555F-4CF5-8078-6311769357A5}">
      <dgm:prSet/>
      <dgm:spPr/>
      <dgm:t>
        <a:bodyPr/>
        <a:lstStyle/>
        <a:p>
          <a:endParaRPr lang="en-US"/>
        </a:p>
      </dgm:t>
    </dgm:pt>
    <dgm:pt modelId="{D4109097-FFC5-4C5A-B088-E48E2CFB875D}" type="sibTrans" cxnId="{49EDF39B-555F-4CF5-8078-6311769357A5}">
      <dgm:prSet/>
      <dgm:spPr/>
      <dgm:t>
        <a:bodyPr/>
        <a:lstStyle/>
        <a:p>
          <a:endParaRPr lang="en-US"/>
        </a:p>
      </dgm:t>
    </dgm:pt>
    <dgm:pt modelId="{4579D7D6-4768-41FC-B798-DA52259FA84E}">
      <dgm:prSet custT="1">
        <dgm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4800" dirty="0" err="1" smtClean="0">
              <a:latin typeface="NikoshBAN" pitchFamily="2" charset="0"/>
              <a:cs typeface="NikoshBAN" pitchFamily="2" charset="0"/>
            </a:rPr>
            <a:t>আদর্শ</a:t>
          </a:r>
          <a:endParaRPr lang="en-US" sz="4800" dirty="0" smtClean="0">
            <a:latin typeface="NikoshBAN" pitchFamily="2" charset="0"/>
            <a:cs typeface="NikoshBAN" pitchFamily="2" charset="0"/>
          </a:endParaRPr>
        </a:p>
        <a:p>
          <a:r>
            <a:rPr lang="en-US" sz="4800" dirty="0" err="1" smtClean="0">
              <a:latin typeface="NikoshBAN" pitchFamily="2" charset="0"/>
              <a:cs typeface="NikoshBAN" pitchFamily="2" charset="0"/>
            </a:rPr>
            <a:t>ইত্যাদি</a:t>
          </a:r>
          <a:r>
            <a:rPr lang="en-US" sz="4800" dirty="0" smtClean="0">
              <a:latin typeface="NikoshBAN" pitchFamily="2" charset="0"/>
              <a:cs typeface="NikoshBAN" pitchFamily="2" charset="0"/>
            </a:rPr>
            <a:t>।</a:t>
          </a:r>
          <a:endParaRPr lang="en-US" sz="4800" dirty="0">
            <a:latin typeface="NikoshBAN" pitchFamily="2" charset="0"/>
            <a:cs typeface="NikoshBAN" pitchFamily="2" charset="0"/>
          </a:endParaRPr>
        </a:p>
      </dgm:t>
    </dgm:pt>
    <dgm:pt modelId="{5ACB30D7-3447-4DC1-BB61-4B91D425D0CA}" type="parTrans" cxnId="{E4F378DC-3726-4C3D-B81D-F8775C95C6D3}">
      <dgm:prSet/>
      <dgm:spPr/>
      <dgm:t>
        <a:bodyPr/>
        <a:lstStyle/>
        <a:p>
          <a:endParaRPr lang="en-US"/>
        </a:p>
      </dgm:t>
    </dgm:pt>
    <dgm:pt modelId="{8D96961D-74FD-4A1E-A63E-A29DFB695EE0}" type="sibTrans" cxnId="{E4F378DC-3726-4C3D-B81D-F8775C95C6D3}">
      <dgm:prSet/>
      <dgm:spPr/>
      <dgm:t>
        <a:bodyPr/>
        <a:lstStyle/>
        <a:p>
          <a:endParaRPr lang="en-US"/>
        </a:p>
      </dgm:t>
    </dgm:pt>
    <dgm:pt modelId="{DE224062-9B1F-459F-9D0D-15392731049B}" type="pres">
      <dgm:prSet presAssocID="{904BD4FC-5E9B-485D-8E31-DE642EB0ACB3}" presName="Name0" presStyleCnt="0">
        <dgm:presLayoutVars>
          <dgm:chMax val="7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E474610-06B2-4D28-A623-55608AC3731A}" type="pres">
      <dgm:prSet presAssocID="{904BD4FC-5E9B-485D-8E31-DE642EB0ACB3}" presName="comp1" presStyleCnt="0"/>
      <dgm:spPr/>
    </dgm:pt>
    <dgm:pt modelId="{E30EF973-D1F6-4E6E-B790-38DC14CD4C36}" type="pres">
      <dgm:prSet presAssocID="{904BD4FC-5E9B-485D-8E31-DE642EB0ACB3}" presName="circle1" presStyleLbl="node1" presStyleIdx="0" presStyleCnt="5" custScaleX="108000" custLinFactNeighborY="1000"/>
      <dgm:spPr/>
      <dgm:t>
        <a:bodyPr/>
        <a:lstStyle/>
        <a:p>
          <a:endParaRPr lang="en-US"/>
        </a:p>
      </dgm:t>
    </dgm:pt>
    <dgm:pt modelId="{54B02CB4-5C93-415C-87EA-4B3F83F65674}" type="pres">
      <dgm:prSet presAssocID="{904BD4FC-5E9B-485D-8E31-DE642EB0ACB3}" presName="c1text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C252B25-CA70-4312-BE33-2A6CC3CC2997}" type="pres">
      <dgm:prSet presAssocID="{904BD4FC-5E9B-485D-8E31-DE642EB0ACB3}" presName="comp2" presStyleCnt="0"/>
      <dgm:spPr/>
    </dgm:pt>
    <dgm:pt modelId="{35CE67A8-AD59-4E58-92FB-8878108BFEEC}" type="pres">
      <dgm:prSet presAssocID="{904BD4FC-5E9B-485D-8E31-DE642EB0ACB3}" presName="circle2" presStyleLbl="node1" presStyleIdx="1" presStyleCnt="5" custScaleX="134118"/>
      <dgm:spPr/>
      <dgm:t>
        <a:bodyPr/>
        <a:lstStyle/>
        <a:p>
          <a:endParaRPr lang="en-US"/>
        </a:p>
      </dgm:t>
    </dgm:pt>
    <dgm:pt modelId="{0385A208-319A-42E6-9B07-3A49C196BE73}" type="pres">
      <dgm:prSet presAssocID="{904BD4FC-5E9B-485D-8E31-DE642EB0ACB3}" presName="c2text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2E88F8E-A809-4E31-87B7-06EAF6641018}" type="pres">
      <dgm:prSet presAssocID="{904BD4FC-5E9B-485D-8E31-DE642EB0ACB3}" presName="comp3" presStyleCnt="0"/>
      <dgm:spPr/>
    </dgm:pt>
    <dgm:pt modelId="{1B60F119-4562-4534-9753-E0061F584EF1}" type="pres">
      <dgm:prSet presAssocID="{904BD4FC-5E9B-485D-8E31-DE642EB0ACB3}" presName="circle3" presStyleLbl="node1" presStyleIdx="2" presStyleCnt="5"/>
      <dgm:spPr/>
      <dgm:t>
        <a:bodyPr/>
        <a:lstStyle/>
        <a:p>
          <a:endParaRPr lang="en-US"/>
        </a:p>
      </dgm:t>
    </dgm:pt>
    <dgm:pt modelId="{A91DDF54-D83E-4469-B34B-564DCF9186CD}" type="pres">
      <dgm:prSet presAssocID="{904BD4FC-5E9B-485D-8E31-DE642EB0ACB3}" presName="c3text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3B3E45B-0D7E-4F30-8272-E460C5B1DC66}" type="pres">
      <dgm:prSet presAssocID="{904BD4FC-5E9B-485D-8E31-DE642EB0ACB3}" presName="comp4" presStyleCnt="0"/>
      <dgm:spPr/>
    </dgm:pt>
    <dgm:pt modelId="{71AF201D-A53F-406F-B8D2-8AD53153A192}" type="pres">
      <dgm:prSet presAssocID="{904BD4FC-5E9B-485D-8E31-DE642EB0ACB3}" presName="circle4" presStyleLbl="node1" presStyleIdx="3" presStyleCnt="5" custScaleX="125455"/>
      <dgm:spPr/>
      <dgm:t>
        <a:bodyPr/>
        <a:lstStyle/>
        <a:p>
          <a:endParaRPr lang="en-US"/>
        </a:p>
      </dgm:t>
    </dgm:pt>
    <dgm:pt modelId="{9E974A78-8F6F-4D50-A9E3-02E2040A4BB9}" type="pres">
      <dgm:prSet presAssocID="{904BD4FC-5E9B-485D-8E31-DE642EB0ACB3}" presName="c4text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A243C6F-DC22-42A3-BD9C-AA0ABDF1420F}" type="pres">
      <dgm:prSet presAssocID="{904BD4FC-5E9B-485D-8E31-DE642EB0ACB3}" presName="comp5" presStyleCnt="0"/>
      <dgm:spPr/>
    </dgm:pt>
    <dgm:pt modelId="{5793739E-BD3F-4442-9A31-8E7B5B854620}" type="pres">
      <dgm:prSet presAssocID="{904BD4FC-5E9B-485D-8E31-DE642EB0ACB3}" presName="circle5" presStyleLbl="node1" presStyleIdx="4" presStyleCnt="5" custScaleX="162162"/>
      <dgm:spPr/>
      <dgm:t>
        <a:bodyPr/>
        <a:lstStyle/>
        <a:p>
          <a:endParaRPr lang="en-US"/>
        </a:p>
      </dgm:t>
    </dgm:pt>
    <dgm:pt modelId="{6CE6EC05-B3DC-4905-80F6-F851AB7E6D34}" type="pres">
      <dgm:prSet presAssocID="{904BD4FC-5E9B-485D-8E31-DE642EB0ACB3}" presName="c5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9229662-788A-4FDF-9100-44072DD7D10E}" type="presOf" srcId="{CFE6BAA9-D46F-454A-BF43-CC90AFAEECF8}" destId="{35CE67A8-AD59-4E58-92FB-8878108BFEEC}" srcOrd="0" destOrd="0" presId="urn:microsoft.com/office/officeart/2005/8/layout/venn2"/>
    <dgm:cxn modelId="{F56E9EA1-EF24-485F-97D3-49F8F52B14FB}" type="presOf" srcId="{09DE2D46-19B3-4EC1-AAA6-86DBFD4246EB}" destId="{E30EF973-D1F6-4E6E-B790-38DC14CD4C36}" srcOrd="0" destOrd="0" presId="urn:microsoft.com/office/officeart/2005/8/layout/venn2"/>
    <dgm:cxn modelId="{0A5B3B3B-C4A7-4CDB-ADF0-541A87B65D19}" srcId="{904BD4FC-5E9B-485D-8E31-DE642EB0ACB3}" destId="{5F389CAA-809F-4EB7-B0C2-CD1F1DC8B451}" srcOrd="2" destOrd="0" parTransId="{58D139B8-9AC3-409E-B022-9CBC2195C4BE}" sibTransId="{2743DBC6-E6D4-4200-B28C-5CA3B9E22E66}"/>
    <dgm:cxn modelId="{84D44EA0-49B3-443B-AB00-542707E3F237}" type="presOf" srcId="{CFE6BAA9-D46F-454A-BF43-CC90AFAEECF8}" destId="{0385A208-319A-42E6-9B07-3A49C196BE73}" srcOrd="1" destOrd="0" presId="urn:microsoft.com/office/officeart/2005/8/layout/venn2"/>
    <dgm:cxn modelId="{4B3084D6-D291-40F1-9E10-BC9EA26127CE}" type="presOf" srcId="{09DE2D46-19B3-4EC1-AAA6-86DBFD4246EB}" destId="{54B02CB4-5C93-415C-87EA-4B3F83F65674}" srcOrd="1" destOrd="0" presId="urn:microsoft.com/office/officeart/2005/8/layout/venn2"/>
    <dgm:cxn modelId="{7BB1BE9C-5F33-4221-A472-B4712988E65E}" type="presOf" srcId="{3D3D153D-7731-4DDE-8DC7-49AEA1FCC0D8}" destId="{71AF201D-A53F-406F-B8D2-8AD53153A192}" srcOrd="0" destOrd="0" presId="urn:microsoft.com/office/officeart/2005/8/layout/venn2"/>
    <dgm:cxn modelId="{8C908F48-73E4-4336-85BA-3777EC01D7C4}" type="presOf" srcId="{4579D7D6-4768-41FC-B798-DA52259FA84E}" destId="{5793739E-BD3F-4442-9A31-8E7B5B854620}" srcOrd="0" destOrd="0" presId="urn:microsoft.com/office/officeart/2005/8/layout/venn2"/>
    <dgm:cxn modelId="{B9065B42-79DE-46EF-ADE5-974A36503B49}" type="presOf" srcId="{904BD4FC-5E9B-485D-8E31-DE642EB0ACB3}" destId="{DE224062-9B1F-459F-9D0D-15392731049B}" srcOrd="0" destOrd="0" presId="urn:microsoft.com/office/officeart/2005/8/layout/venn2"/>
    <dgm:cxn modelId="{90936006-C281-4FBE-BCB2-99924FD40CEB}" type="presOf" srcId="{4579D7D6-4768-41FC-B798-DA52259FA84E}" destId="{6CE6EC05-B3DC-4905-80F6-F851AB7E6D34}" srcOrd="1" destOrd="0" presId="urn:microsoft.com/office/officeart/2005/8/layout/venn2"/>
    <dgm:cxn modelId="{366FB5CA-46A1-4D3D-8148-9B595C3A939C}" type="presOf" srcId="{3D3D153D-7731-4DDE-8DC7-49AEA1FCC0D8}" destId="{9E974A78-8F6F-4D50-A9E3-02E2040A4BB9}" srcOrd="1" destOrd="0" presId="urn:microsoft.com/office/officeart/2005/8/layout/venn2"/>
    <dgm:cxn modelId="{B1F30C99-3833-444A-B805-B8DB62D38F8B}" srcId="{904BD4FC-5E9B-485D-8E31-DE642EB0ACB3}" destId="{09DE2D46-19B3-4EC1-AAA6-86DBFD4246EB}" srcOrd="0" destOrd="0" parTransId="{0F497B94-AFB2-4E03-AB7B-581035DEBD7E}" sibTransId="{696FA912-5496-4DF7-B330-16A01C239AF9}"/>
    <dgm:cxn modelId="{6EF85659-BD87-4C35-B503-163FAC8D467D}" srcId="{904BD4FC-5E9B-485D-8E31-DE642EB0ACB3}" destId="{CFE6BAA9-D46F-454A-BF43-CC90AFAEECF8}" srcOrd="1" destOrd="0" parTransId="{0CA88F13-BF7F-4C62-B21E-E5E0515AADB2}" sibTransId="{7F107D7A-396A-4692-AC32-8D90DA5D69A5}"/>
    <dgm:cxn modelId="{E4F378DC-3726-4C3D-B81D-F8775C95C6D3}" srcId="{904BD4FC-5E9B-485D-8E31-DE642EB0ACB3}" destId="{4579D7D6-4768-41FC-B798-DA52259FA84E}" srcOrd="4" destOrd="0" parTransId="{5ACB30D7-3447-4DC1-BB61-4B91D425D0CA}" sibTransId="{8D96961D-74FD-4A1E-A63E-A29DFB695EE0}"/>
    <dgm:cxn modelId="{5909F19E-776F-46BD-BE96-92E238D9981A}" type="presOf" srcId="{5F389CAA-809F-4EB7-B0C2-CD1F1DC8B451}" destId="{1B60F119-4562-4534-9753-E0061F584EF1}" srcOrd="0" destOrd="0" presId="urn:microsoft.com/office/officeart/2005/8/layout/venn2"/>
    <dgm:cxn modelId="{49EDF39B-555F-4CF5-8078-6311769357A5}" srcId="{904BD4FC-5E9B-485D-8E31-DE642EB0ACB3}" destId="{3D3D153D-7731-4DDE-8DC7-49AEA1FCC0D8}" srcOrd="3" destOrd="0" parTransId="{4FF9566A-2F4E-4EF1-ACDB-1178856F6D84}" sibTransId="{D4109097-FFC5-4C5A-B088-E48E2CFB875D}"/>
    <dgm:cxn modelId="{B13D8B46-2A03-414D-9EEC-C8648F605F0F}" type="presOf" srcId="{5F389CAA-809F-4EB7-B0C2-CD1F1DC8B451}" destId="{A91DDF54-D83E-4469-B34B-564DCF9186CD}" srcOrd="1" destOrd="0" presId="urn:microsoft.com/office/officeart/2005/8/layout/venn2"/>
    <dgm:cxn modelId="{458D02A1-FF3C-4830-9B0D-C4C584ADCA05}" type="presParOf" srcId="{DE224062-9B1F-459F-9D0D-15392731049B}" destId="{CE474610-06B2-4D28-A623-55608AC3731A}" srcOrd="0" destOrd="0" presId="urn:microsoft.com/office/officeart/2005/8/layout/venn2"/>
    <dgm:cxn modelId="{3C9C5908-ABF7-4DDA-8AB9-A2873A8A8203}" type="presParOf" srcId="{CE474610-06B2-4D28-A623-55608AC3731A}" destId="{E30EF973-D1F6-4E6E-B790-38DC14CD4C36}" srcOrd="0" destOrd="0" presId="urn:microsoft.com/office/officeart/2005/8/layout/venn2"/>
    <dgm:cxn modelId="{0054961D-A4E8-43EB-8B8A-C3A6EDEE3037}" type="presParOf" srcId="{CE474610-06B2-4D28-A623-55608AC3731A}" destId="{54B02CB4-5C93-415C-87EA-4B3F83F65674}" srcOrd="1" destOrd="0" presId="urn:microsoft.com/office/officeart/2005/8/layout/venn2"/>
    <dgm:cxn modelId="{91122402-8B90-469F-B87E-44198623B8AD}" type="presParOf" srcId="{DE224062-9B1F-459F-9D0D-15392731049B}" destId="{AC252B25-CA70-4312-BE33-2A6CC3CC2997}" srcOrd="1" destOrd="0" presId="urn:microsoft.com/office/officeart/2005/8/layout/venn2"/>
    <dgm:cxn modelId="{45DE4D26-8198-4DFD-9335-833917A4DA87}" type="presParOf" srcId="{AC252B25-CA70-4312-BE33-2A6CC3CC2997}" destId="{35CE67A8-AD59-4E58-92FB-8878108BFEEC}" srcOrd="0" destOrd="0" presId="urn:microsoft.com/office/officeart/2005/8/layout/venn2"/>
    <dgm:cxn modelId="{32F958D1-441A-4FBE-9097-88C61F5FF82F}" type="presParOf" srcId="{AC252B25-CA70-4312-BE33-2A6CC3CC2997}" destId="{0385A208-319A-42E6-9B07-3A49C196BE73}" srcOrd="1" destOrd="0" presId="urn:microsoft.com/office/officeart/2005/8/layout/venn2"/>
    <dgm:cxn modelId="{2D8A8461-107C-40C9-B7CE-18916C03B927}" type="presParOf" srcId="{DE224062-9B1F-459F-9D0D-15392731049B}" destId="{B2E88F8E-A809-4E31-87B7-06EAF6641018}" srcOrd="2" destOrd="0" presId="urn:microsoft.com/office/officeart/2005/8/layout/venn2"/>
    <dgm:cxn modelId="{C9C6375C-8F55-414C-812E-0C11C118385F}" type="presParOf" srcId="{B2E88F8E-A809-4E31-87B7-06EAF6641018}" destId="{1B60F119-4562-4534-9753-E0061F584EF1}" srcOrd="0" destOrd="0" presId="urn:microsoft.com/office/officeart/2005/8/layout/venn2"/>
    <dgm:cxn modelId="{E37D5CF0-0D56-48E5-A7BF-6BF5603A5568}" type="presParOf" srcId="{B2E88F8E-A809-4E31-87B7-06EAF6641018}" destId="{A91DDF54-D83E-4469-B34B-564DCF9186CD}" srcOrd="1" destOrd="0" presId="urn:microsoft.com/office/officeart/2005/8/layout/venn2"/>
    <dgm:cxn modelId="{E37B8CBC-3C93-4142-8D07-6AC6C86E835D}" type="presParOf" srcId="{DE224062-9B1F-459F-9D0D-15392731049B}" destId="{63B3E45B-0D7E-4F30-8272-E460C5B1DC66}" srcOrd="3" destOrd="0" presId="urn:microsoft.com/office/officeart/2005/8/layout/venn2"/>
    <dgm:cxn modelId="{393250DC-0F06-47E0-B40E-3184EB9B4715}" type="presParOf" srcId="{63B3E45B-0D7E-4F30-8272-E460C5B1DC66}" destId="{71AF201D-A53F-406F-B8D2-8AD53153A192}" srcOrd="0" destOrd="0" presId="urn:microsoft.com/office/officeart/2005/8/layout/venn2"/>
    <dgm:cxn modelId="{E280F7C4-9EBE-4BBC-BA0C-D54045882D64}" type="presParOf" srcId="{63B3E45B-0D7E-4F30-8272-E460C5B1DC66}" destId="{9E974A78-8F6F-4D50-A9E3-02E2040A4BB9}" srcOrd="1" destOrd="0" presId="urn:microsoft.com/office/officeart/2005/8/layout/venn2"/>
    <dgm:cxn modelId="{3AC84302-5388-4B64-BE23-701C3D2F7965}" type="presParOf" srcId="{DE224062-9B1F-459F-9D0D-15392731049B}" destId="{9A243C6F-DC22-42A3-BD9C-AA0ABDF1420F}" srcOrd="4" destOrd="0" presId="urn:microsoft.com/office/officeart/2005/8/layout/venn2"/>
    <dgm:cxn modelId="{192FA51B-D833-48BA-AB70-CD5B39CA6D3E}" type="presParOf" srcId="{9A243C6F-DC22-42A3-BD9C-AA0ABDF1420F}" destId="{5793739E-BD3F-4442-9A31-8E7B5B854620}" srcOrd="0" destOrd="0" presId="urn:microsoft.com/office/officeart/2005/8/layout/venn2"/>
    <dgm:cxn modelId="{1C919CC4-0789-4534-9CD4-6CCB60CD3EF5}" type="presParOf" srcId="{9A243C6F-DC22-42A3-BD9C-AA0ABDF1420F}" destId="{6CE6EC05-B3DC-4905-80F6-F851AB7E6D34}" srcOrd="1" destOrd="0" presId="urn:microsoft.com/office/officeart/2005/8/layout/venn2"/>
  </dgm:cxnLst>
  <dgm:bg>
    <a:solidFill>
      <a:schemeClr val="accent6">
        <a:lumMod val="60000"/>
        <a:lumOff val="40000"/>
      </a:schemeClr>
    </a:solidFill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3C4EF2-AA6F-434C-976A-2007342C098A}">
      <dsp:nvSpPr>
        <dsp:cNvPr id="0" name=""/>
        <dsp:cNvSpPr/>
      </dsp:nvSpPr>
      <dsp:spPr>
        <a:xfrm>
          <a:off x="3200399" y="2438401"/>
          <a:ext cx="1889491" cy="1620692"/>
        </a:xfrm>
        <a:prstGeom prst="rect">
          <a:avLst/>
        </a:prstGeom>
        <a:solidFill>
          <a:schemeClr val="lt1"/>
        </a:solidFill>
        <a:ln w="25400" cap="flat" cmpd="sng" algn="ctr">
          <a:noFill/>
          <a:prstDash val="solid"/>
        </a:ln>
        <a:effectLst>
          <a:glow rad="228600">
            <a:schemeClr val="accent2">
              <a:satMod val="175000"/>
              <a:alpha val="40000"/>
            </a:schemeClr>
          </a:glow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err="1" smtClean="0">
              <a:latin typeface="NikoshBAN" pitchFamily="2" charset="0"/>
              <a:cs typeface="NikoshBAN" pitchFamily="2" charset="0"/>
            </a:rPr>
            <a:t>বাংলাদেশের</a:t>
          </a:r>
          <a:r>
            <a:rPr lang="en-US" sz="2800" b="1" kern="1200" dirty="0" smtClean="0">
              <a:latin typeface="NikoshBAN" pitchFamily="2" charset="0"/>
              <a:cs typeface="NikoshBAN" pitchFamily="2" charset="0"/>
            </a:rPr>
            <a:t> </a:t>
          </a:r>
          <a:r>
            <a:rPr lang="en-US" sz="2800" b="1" kern="1200" dirty="0" err="1" smtClean="0">
              <a:latin typeface="NikoshBAN" pitchFamily="2" charset="0"/>
              <a:cs typeface="NikoshBAN" pitchFamily="2" charset="0"/>
            </a:rPr>
            <a:t>সামাজিক</a:t>
          </a:r>
          <a:r>
            <a:rPr lang="en-US" sz="2800" b="1" kern="1200" dirty="0" smtClean="0">
              <a:latin typeface="NikoshBAN" pitchFamily="2" charset="0"/>
              <a:cs typeface="NikoshBAN" pitchFamily="2" charset="0"/>
            </a:rPr>
            <a:t> </a:t>
          </a:r>
          <a:r>
            <a:rPr lang="en-US" sz="2800" b="1" kern="1200" dirty="0" err="1" smtClean="0">
              <a:latin typeface="NikoshBAN" pitchFamily="2" charset="0"/>
              <a:cs typeface="NikoshBAN" pitchFamily="2" charset="0"/>
            </a:rPr>
            <a:t>পরিবর্তনের</a:t>
          </a:r>
          <a:r>
            <a:rPr lang="en-US" sz="2800" b="1" kern="1200" dirty="0" smtClean="0">
              <a:latin typeface="NikoshBAN" pitchFamily="2" charset="0"/>
              <a:cs typeface="NikoshBAN" pitchFamily="2" charset="0"/>
            </a:rPr>
            <a:t> </a:t>
          </a:r>
          <a:r>
            <a:rPr lang="en-US" sz="2800" b="1" kern="1200" dirty="0" err="1" smtClean="0">
              <a:latin typeface="NikoshBAN" pitchFamily="2" charset="0"/>
              <a:cs typeface="NikoshBAN" pitchFamily="2" charset="0"/>
            </a:rPr>
            <a:t>উপাদান</a:t>
          </a:r>
          <a:r>
            <a:rPr lang="en-US" sz="2800" b="1" kern="1200" dirty="0" smtClean="0">
              <a:latin typeface="NikoshBAN" pitchFamily="2" charset="0"/>
              <a:cs typeface="NikoshBAN" pitchFamily="2" charset="0"/>
            </a:rPr>
            <a:t> </a:t>
          </a:r>
          <a:r>
            <a:rPr lang="en-US" sz="2800" b="1" kern="1200" dirty="0" err="1" smtClean="0">
              <a:latin typeface="NikoshBAN" pitchFamily="2" charset="0"/>
              <a:cs typeface="NikoshBAN" pitchFamily="2" charset="0"/>
            </a:rPr>
            <a:t>সমূহ</a:t>
          </a:r>
          <a:endParaRPr lang="en-US" sz="2800" b="1" kern="1200" dirty="0">
            <a:latin typeface="NikoshBAN" pitchFamily="2" charset="0"/>
            <a:cs typeface="NikoshBAN" pitchFamily="2" charset="0"/>
          </a:endParaRPr>
        </a:p>
      </dsp:txBody>
      <dsp:txXfrm>
        <a:off x="3200399" y="2438401"/>
        <a:ext cx="1889491" cy="1620692"/>
      </dsp:txXfrm>
    </dsp:sp>
    <dsp:sp modelId="{26AF29CD-58AB-404D-BCC4-B8C5086327D4}">
      <dsp:nvSpPr>
        <dsp:cNvPr id="0" name=""/>
        <dsp:cNvSpPr/>
      </dsp:nvSpPr>
      <dsp:spPr>
        <a:xfrm rot="16200000">
          <a:off x="3982646" y="1842468"/>
          <a:ext cx="324996" cy="597060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500" kern="1200"/>
        </a:p>
      </dsp:txBody>
      <dsp:txXfrm>
        <a:off x="4031396" y="2010630"/>
        <a:ext cx="227497" cy="358236"/>
      </dsp:txXfrm>
    </dsp:sp>
    <dsp:sp modelId="{961D0222-254E-4B29-863B-2AB56ED7DAD8}">
      <dsp:nvSpPr>
        <dsp:cNvPr id="0" name=""/>
        <dsp:cNvSpPr/>
      </dsp:nvSpPr>
      <dsp:spPr>
        <a:xfrm>
          <a:off x="3370220" y="-72939"/>
          <a:ext cx="1549848" cy="1898140"/>
        </a:xfrm>
        <a:prstGeom prst="flowChartMagneticDisk">
          <a:avLst/>
        </a:prstGeom>
        <a:solidFill>
          <a:schemeClr val="lt1"/>
        </a:solidFill>
        <a:ln w="25400" cap="flat" cmpd="sng" algn="ctr">
          <a:noFill/>
          <a:prstDash val="solid"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dsp:style>
      <dsp:txBody>
        <a:bodyPr spcFirstLastPara="0" vert="horz" wrap="square" lIns="50800" tIns="50800" rIns="50800" bIns="50800" numCol="1" spcCol="1270" anchor="ctr" anchorCtr="0">
          <a:prstTxWarp prst="textInflateBottom">
            <a:avLst/>
          </a:prstTxWarp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 err="1" smtClean="0">
              <a:latin typeface="NikoshBAN" pitchFamily="2" charset="0"/>
              <a:cs typeface="NikoshBAN" pitchFamily="2" charset="0"/>
            </a:rPr>
            <a:t>প্রাকৃতিক</a:t>
          </a:r>
          <a:endParaRPr lang="en-US" sz="4000" kern="1200" dirty="0">
            <a:latin typeface="NikoshBAN" pitchFamily="2" charset="0"/>
            <a:cs typeface="NikoshBAN" pitchFamily="2" charset="0"/>
          </a:endParaRPr>
        </a:p>
      </dsp:txBody>
      <dsp:txXfrm>
        <a:off x="3370220" y="559774"/>
        <a:ext cx="1549848" cy="949070"/>
      </dsp:txXfrm>
    </dsp:sp>
    <dsp:sp modelId="{795E89C7-72B3-4050-AE1E-8937C785743E}">
      <dsp:nvSpPr>
        <dsp:cNvPr id="0" name=""/>
        <dsp:cNvSpPr/>
      </dsp:nvSpPr>
      <dsp:spPr>
        <a:xfrm rot="19285714">
          <a:off x="4917560" y="2185226"/>
          <a:ext cx="373705" cy="597060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500" kern="1200"/>
        </a:p>
      </dsp:txBody>
      <dsp:txXfrm>
        <a:off x="4929790" y="2339588"/>
        <a:ext cx="261594" cy="358236"/>
      </dsp:txXfrm>
    </dsp:sp>
    <dsp:sp modelId="{0B2D2B41-A9C0-4906-8180-E525713400A2}">
      <dsp:nvSpPr>
        <dsp:cNvPr id="0" name=""/>
        <dsp:cNvSpPr/>
      </dsp:nvSpPr>
      <dsp:spPr>
        <a:xfrm>
          <a:off x="5217593" y="986906"/>
          <a:ext cx="1565076" cy="1565076"/>
        </a:xfrm>
        <a:prstGeom prst="flowChartMagneticDisk">
          <a:avLst/>
        </a:prstGeom>
        <a:solidFill>
          <a:schemeClr val="lt1"/>
        </a:solidFill>
        <a:ln w="25400" cap="flat" cmpd="sng" algn="ctr">
          <a:noFill/>
          <a:prstDash val="solid"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50800" tIns="50800" rIns="50800" bIns="50800" numCol="1" spcCol="1270" anchor="ctr" anchorCtr="0">
          <a:prstTxWarp prst="textInflateBottom">
            <a:avLst/>
          </a:prstTxWarp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 err="1" smtClean="0">
              <a:latin typeface="NikoshBAN" pitchFamily="2" charset="0"/>
              <a:cs typeface="NikoshBAN" pitchFamily="2" charset="0"/>
            </a:rPr>
            <a:t>জৈবিক</a:t>
          </a:r>
          <a:endParaRPr lang="en-US" sz="4000" kern="1200" dirty="0">
            <a:latin typeface="NikoshBAN" pitchFamily="2" charset="0"/>
            <a:cs typeface="NikoshBAN" pitchFamily="2" charset="0"/>
          </a:endParaRPr>
        </a:p>
      </dsp:txBody>
      <dsp:txXfrm>
        <a:off x="5217593" y="1508598"/>
        <a:ext cx="1565076" cy="782538"/>
      </dsp:txXfrm>
    </dsp:sp>
    <dsp:sp modelId="{F3BF56AC-A0DF-458B-A43E-5A063D308B39}">
      <dsp:nvSpPr>
        <dsp:cNvPr id="0" name=""/>
        <dsp:cNvSpPr/>
      </dsp:nvSpPr>
      <dsp:spPr>
        <a:xfrm rot="771429">
          <a:off x="5179194" y="3221466"/>
          <a:ext cx="308742" cy="597060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500" kern="1200"/>
        </a:p>
      </dsp:txBody>
      <dsp:txXfrm>
        <a:off x="5180355" y="3330573"/>
        <a:ext cx="216119" cy="358236"/>
      </dsp:txXfrm>
    </dsp:sp>
    <dsp:sp modelId="{ECDDD55A-B96D-44DF-8A37-D499B0EDCDBC}">
      <dsp:nvSpPr>
        <dsp:cNvPr id="0" name=""/>
        <dsp:cNvSpPr/>
      </dsp:nvSpPr>
      <dsp:spPr>
        <a:xfrm>
          <a:off x="5601858" y="2971801"/>
          <a:ext cx="1712835" cy="1609806"/>
        </a:xfrm>
        <a:prstGeom prst="flowChartMagneticDisk">
          <a:avLst/>
        </a:prstGeom>
        <a:solidFill>
          <a:schemeClr val="lt1"/>
        </a:solidFill>
        <a:ln w="25400" cap="flat" cmpd="sng" algn="ctr">
          <a:noFill/>
          <a:prstDash val="solid"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50800" tIns="50800" rIns="50800" bIns="50800" numCol="1" spcCol="1270" anchor="ctr" anchorCtr="0">
          <a:prstTxWarp prst="textWave1">
            <a:avLst/>
          </a:prstTxWarp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 err="1" smtClean="0">
              <a:latin typeface="NikoshBAN" pitchFamily="2" charset="0"/>
              <a:cs typeface="NikoshBAN" pitchFamily="2" charset="0"/>
            </a:rPr>
            <a:t>সাংস্কৃতিক</a:t>
          </a:r>
          <a:endParaRPr lang="en-US" sz="4000" kern="1200" dirty="0">
            <a:latin typeface="NikoshBAN" pitchFamily="2" charset="0"/>
            <a:cs typeface="NikoshBAN" pitchFamily="2" charset="0"/>
          </a:endParaRPr>
        </a:p>
      </dsp:txBody>
      <dsp:txXfrm>
        <a:off x="5601858" y="3508403"/>
        <a:ext cx="1712835" cy="804903"/>
      </dsp:txXfrm>
    </dsp:sp>
    <dsp:sp modelId="{6F16EBF0-B4A2-45CF-B72C-DE98C9635FC1}">
      <dsp:nvSpPr>
        <dsp:cNvPr id="0" name=""/>
        <dsp:cNvSpPr/>
      </dsp:nvSpPr>
      <dsp:spPr>
        <a:xfrm rot="3857143">
          <a:off x="4464423" y="4030751"/>
          <a:ext cx="402158" cy="597060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500" kern="1200"/>
        </a:p>
      </dsp:txBody>
      <dsp:txXfrm>
        <a:off x="4498573" y="4095813"/>
        <a:ext cx="281511" cy="358236"/>
      </dsp:txXfrm>
    </dsp:sp>
    <dsp:sp modelId="{559BE871-AF43-4062-BA30-FBCBC5E5A6E4}">
      <dsp:nvSpPr>
        <dsp:cNvPr id="0" name=""/>
        <dsp:cNvSpPr/>
      </dsp:nvSpPr>
      <dsp:spPr>
        <a:xfrm>
          <a:off x="4392046" y="4603863"/>
          <a:ext cx="1565076" cy="1565076"/>
        </a:xfrm>
        <a:prstGeom prst="flowChartMagneticDisk">
          <a:avLst/>
        </a:prstGeom>
        <a:solidFill>
          <a:schemeClr val="lt1"/>
        </a:solidFill>
        <a:ln w="25400" cap="flat" cmpd="sng" algn="ctr">
          <a:noFill/>
          <a:prstDash val="solid"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55880" tIns="55880" rIns="55880" bIns="55880" numCol="1" spcCol="1270" anchor="ctr" anchorCtr="0">
          <a:prstTxWarp prst="textChevron">
            <a:avLst/>
          </a:prstTxWarp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400" kern="1200" dirty="0" err="1" smtClean="0">
              <a:latin typeface="NikoshBAN" pitchFamily="2" charset="0"/>
              <a:cs typeface="NikoshBAN" pitchFamily="2" charset="0"/>
            </a:rPr>
            <a:t>শিক্ষা</a:t>
          </a:r>
          <a:endParaRPr lang="en-US" sz="4400" kern="1200" dirty="0">
            <a:latin typeface="NikoshBAN" pitchFamily="2" charset="0"/>
            <a:cs typeface="NikoshBAN" pitchFamily="2" charset="0"/>
          </a:endParaRPr>
        </a:p>
      </dsp:txBody>
      <dsp:txXfrm>
        <a:off x="4392046" y="5125555"/>
        <a:ext cx="1565076" cy="782538"/>
      </dsp:txXfrm>
    </dsp:sp>
    <dsp:sp modelId="{2B9DCD41-D312-45D4-B297-A859EC259DC8}">
      <dsp:nvSpPr>
        <dsp:cNvPr id="0" name=""/>
        <dsp:cNvSpPr/>
      </dsp:nvSpPr>
      <dsp:spPr>
        <a:xfrm rot="6942857">
          <a:off x="3423708" y="4030751"/>
          <a:ext cx="402158" cy="597060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500" kern="1200"/>
        </a:p>
      </dsp:txBody>
      <dsp:txXfrm rot="10800000">
        <a:off x="3510205" y="4095813"/>
        <a:ext cx="281511" cy="358236"/>
      </dsp:txXfrm>
    </dsp:sp>
    <dsp:sp modelId="{20152421-8B24-41E7-8F47-ABC298F460C7}">
      <dsp:nvSpPr>
        <dsp:cNvPr id="0" name=""/>
        <dsp:cNvSpPr/>
      </dsp:nvSpPr>
      <dsp:spPr>
        <a:xfrm>
          <a:off x="2333166" y="4603863"/>
          <a:ext cx="1565076" cy="1565076"/>
        </a:xfrm>
        <a:prstGeom prst="flowChartMagneticDisk">
          <a:avLst/>
        </a:prstGeom>
        <a:solidFill>
          <a:schemeClr val="lt1"/>
        </a:solidFill>
        <a:ln w="25400" cap="flat" cmpd="sng" algn="ctr">
          <a:noFill/>
          <a:prstDash val="solid"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55880" tIns="55880" rIns="55880" bIns="55880" numCol="1" spcCol="1270" anchor="ctr" anchorCtr="0">
          <a:prstTxWarp prst="textWave4">
            <a:avLst/>
          </a:prstTxWarp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400" kern="1200" dirty="0" err="1" smtClean="0">
              <a:latin typeface="NikoshBAN" pitchFamily="2" charset="0"/>
              <a:cs typeface="NikoshBAN" pitchFamily="2" charset="0"/>
            </a:rPr>
            <a:t>প্রযুক্তি</a:t>
          </a:r>
          <a:endParaRPr lang="en-US" sz="4400" kern="1200" dirty="0">
            <a:latin typeface="NikoshBAN" pitchFamily="2" charset="0"/>
            <a:cs typeface="NikoshBAN" pitchFamily="2" charset="0"/>
          </a:endParaRPr>
        </a:p>
      </dsp:txBody>
      <dsp:txXfrm>
        <a:off x="2333166" y="5125555"/>
        <a:ext cx="1565076" cy="782538"/>
      </dsp:txXfrm>
    </dsp:sp>
    <dsp:sp modelId="{0AAAEC3A-9692-46AB-BFC0-FF744C4E2632}">
      <dsp:nvSpPr>
        <dsp:cNvPr id="0" name=""/>
        <dsp:cNvSpPr/>
      </dsp:nvSpPr>
      <dsp:spPr>
        <a:xfrm rot="10028571">
          <a:off x="2794089" y="3222675"/>
          <a:ext cx="314678" cy="597060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500" kern="1200"/>
        </a:p>
      </dsp:txBody>
      <dsp:txXfrm rot="10800000">
        <a:off x="2887309" y="3331584"/>
        <a:ext cx="220275" cy="358236"/>
      </dsp:txXfrm>
    </dsp:sp>
    <dsp:sp modelId="{2CA916F7-280A-46D2-9264-11943E2B191F}">
      <dsp:nvSpPr>
        <dsp:cNvPr id="0" name=""/>
        <dsp:cNvSpPr/>
      </dsp:nvSpPr>
      <dsp:spPr>
        <a:xfrm>
          <a:off x="991106" y="2903360"/>
          <a:ext cx="1681815" cy="1746687"/>
        </a:xfrm>
        <a:prstGeom prst="flowChartMagneticDisk">
          <a:avLst/>
        </a:prstGeom>
        <a:solidFill>
          <a:schemeClr val="lt1"/>
        </a:solidFill>
        <a:ln w="25400" cap="flat" cmpd="sng" algn="ctr">
          <a:noFill/>
          <a:prstDash val="solid"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40640" tIns="40640" rIns="40640" bIns="40640" numCol="1" spcCol="1270" anchor="ctr" anchorCtr="0">
          <a:prstTxWarp prst="textPlain">
            <a:avLst/>
          </a:prstTxWarp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err="1" smtClean="0">
              <a:latin typeface="NikoshBAN" pitchFamily="2" charset="0"/>
              <a:cs typeface="NikoshBAN" pitchFamily="2" charset="0"/>
            </a:rPr>
            <a:t>শিল্পায়ান</a:t>
          </a:r>
          <a:r>
            <a:rPr lang="en-US" sz="3200" kern="1200" dirty="0" smtClean="0">
              <a:latin typeface="NikoshBAN" pitchFamily="2" charset="0"/>
              <a:cs typeface="NikoshBAN" pitchFamily="2" charset="0"/>
            </a:rPr>
            <a:t> ও </a:t>
          </a:r>
          <a:r>
            <a:rPr lang="en-US" sz="3200" kern="1200" dirty="0" err="1" smtClean="0">
              <a:latin typeface="NikoshBAN" pitchFamily="2" charset="0"/>
              <a:cs typeface="NikoshBAN" pitchFamily="2" charset="0"/>
            </a:rPr>
            <a:t>নগরায়ন</a:t>
          </a:r>
          <a:endParaRPr lang="en-US" sz="3200" kern="1200" dirty="0">
            <a:latin typeface="NikoshBAN" pitchFamily="2" charset="0"/>
            <a:cs typeface="NikoshBAN" pitchFamily="2" charset="0"/>
          </a:endParaRPr>
        </a:p>
      </dsp:txBody>
      <dsp:txXfrm>
        <a:off x="991106" y="3485589"/>
        <a:ext cx="1681815" cy="873344"/>
      </dsp:txXfrm>
    </dsp:sp>
    <dsp:sp modelId="{F72F3851-95FA-491D-B82F-312FA3561DDF}">
      <dsp:nvSpPr>
        <dsp:cNvPr id="0" name=""/>
        <dsp:cNvSpPr/>
      </dsp:nvSpPr>
      <dsp:spPr>
        <a:xfrm rot="13114286">
          <a:off x="2999024" y="2185226"/>
          <a:ext cx="373705" cy="597060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500" kern="1200"/>
        </a:p>
      </dsp:txBody>
      <dsp:txXfrm rot="10800000">
        <a:off x="3098905" y="2339588"/>
        <a:ext cx="261594" cy="358236"/>
      </dsp:txXfrm>
    </dsp:sp>
    <dsp:sp modelId="{B3795B3A-C73D-412C-BA0E-72300FD8956B}">
      <dsp:nvSpPr>
        <dsp:cNvPr id="0" name=""/>
        <dsp:cNvSpPr/>
      </dsp:nvSpPr>
      <dsp:spPr>
        <a:xfrm>
          <a:off x="1507620" y="986906"/>
          <a:ext cx="1565076" cy="1565076"/>
        </a:xfrm>
        <a:prstGeom prst="flowChartMagneticDisk">
          <a:avLst/>
        </a:prstGeom>
        <a:solidFill>
          <a:schemeClr val="lt1"/>
        </a:solidFill>
        <a:ln w="25400" cap="flat" cmpd="sng" algn="ctr">
          <a:noFill/>
          <a:prstDash val="solid"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prstTxWarp prst="textPlain">
            <a:avLst/>
          </a:prstTxWarp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 err="1" smtClean="0">
              <a:latin typeface="NikoshBAN" pitchFamily="2" charset="0"/>
              <a:cs typeface="NikoshBAN" pitchFamily="2" charset="0"/>
            </a:rPr>
            <a:t>যোগাযোগ</a:t>
          </a:r>
          <a:endParaRPr lang="en-US" sz="3600" kern="1200" dirty="0">
            <a:latin typeface="NikoshBAN" pitchFamily="2" charset="0"/>
            <a:cs typeface="NikoshBAN" pitchFamily="2" charset="0"/>
          </a:endParaRPr>
        </a:p>
      </dsp:txBody>
      <dsp:txXfrm>
        <a:off x="1507620" y="1508598"/>
        <a:ext cx="1565076" cy="78253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EC0EBB-6279-445F-81C2-751F43832777}" type="datetimeFigureOut">
              <a:rPr lang="en-US" smtClean="0"/>
              <a:t>12/7/2015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6AC520-F489-47B7-AA51-1FA2D03048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8380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স্লাইডের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ভিডিওটি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দেখে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শিক্ষার্থীদের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কাছে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থেকে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পাঠ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শিরোনাম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বের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করে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নিতে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হবে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আলোচনার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মাধ্যমে।বেরিয়ে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না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আসলে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বিভিন্ন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ক্ররোর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মাধ্যমে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বের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করে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আনতে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পারেন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।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6AC520-F489-47B7-AA51-1FA2D030488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0656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যোগাযোগ</a:t>
            </a:r>
            <a:r>
              <a:rPr lang="en-US" dirty="0" smtClean="0"/>
              <a:t> </a:t>
            </a:r>
            <a:r>
              <a:rPr lang="en-US" dirty="0" err="1" smtClean="0"/>
              <a:t>দুইটি</a:t>
            </a:r>
            <a:r>
              <a:rPr lang="en-US" dirty="0" smtClean="0"/>
              <a:t> </a:t>
            </a:r>
            <a:r>
              <a:rPr lang="en-US" dirty="0" err="1" smtClean="0"/>
              <a:t>মাধ্যম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ব্যবহার</a:t>
            </a:r>
            <a:r>
              <a:rPr lang="en-US" baseline="0" dirty="0" smtClean="0"/>
              <a:t> হয়েছে,১। </a:t>
            </a:r>
            <a:r>
              <a:rPr lang="en-US" baseline="0" dirty="0" err="1" smtClean="0"/>
              <a:t>ডিজিটাল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যোগাযোগ</a:t>
            </a:r>
            <a:r>
              <a:rPr lang="en-US" baseline="0" dirty="0" smtClean="0"/>
              <a:t> ২। </a:t>
            </a:r>
            <a:r>
              <a:rPr lang="en-US" baseline="0" dirty="0" err="1" smtClean="0"/>
              <a:t>পরিবণ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যোগাযোগ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মাধ্যম।দুইটি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চিত্রের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মাধ্যমে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দেখান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হয়েছে</a:t>
            </a:r>
            <a:r>
              <a:rPr lang="en-US" baseline="0" dirty="0" smtClean="0"/>
              <a:t>।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6AC520-F489-47B7-AA51-1FA2D030488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7231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নগরায়ন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সৃষ্টি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হয়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শিল্পায়নের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মাধ্যমে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দুইটি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একে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অপরের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পরিপূরক</a:t>
            </a:r>
            <a:r>
              <a:rPr lang="en-US" baseline="0" dirty="0" smtClean="0"/>
              <a:t> ।</a:t>
            </a:r>
            <a:r>
              <a:rPr lang="en-US" baseline="0" dirty="0" err="1" smtClean="0"/>
              <a:t>এক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সাথে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এনিমেশনে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সেটাই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বুঝান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হয়েছে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ছবিগুলির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মাধ্যমে</a:t>
            </a:r>
            <a:r>
              <a:rPr lang="en-US" baseline="0" dirty="0" smtClean="0"/>
              <a:t>।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6AC520-F489-47B7-AA51-1FA2D030488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702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ভারত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বিভক্তির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সময়কাল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থেকে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সামাজিক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পরিবর্তনে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নারীরা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যুগে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যুগে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সামাজিক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পরিবর্তনে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যাঁরা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ভূমিকা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রেখেছেন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সেই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সব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নারীদের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চিত্র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কিছু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তুলে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ধরা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হয়েছে।সেইগুলি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এনিমেশনের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মাধ্যমে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দেখানো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দেখানো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হয়েছে</a:t>
            </a:r>
            <a:r>
              <a:rPr lang="en-US" baseline="0" dirty="0" smtClean="0"/>
              <a:t>।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6AC520-F489-47B7-AA51-1FA2D030488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9355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বাংলাদেশ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জন্মলগ্ল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থেকেই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গ্রামীন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নারীরা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কুঠির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শিল্প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থেকে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শুরু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করে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কৃষিকাজেও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অনেক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অবদান</a:t>
            </a:r>
            <a:r>
              <a:rPr lang="en-US" baseline="0" dirty="0" smtClean="0"/>
              <a:t>  </a:t>
            </a:r>
            <a:r>
              <a:rPr lang="en-US" baseline="0" dirty="0" err="1" smtClean="0"/>
              <a:t>রেখেছেন।প্রুষের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পাশাপাশি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নারীরা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সর্বস্তরে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সামাজিক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পরিবর্তনে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ভূমিকা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রেখেছেন</a:t>
            </a:r>
            <a:r>
              <a:rPr lang="en-US" baseline="0" dirty="0" smtClean="0"/>
              <a:t>।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6AC520-F489-47B7-AA51-1FA2D030488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3486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শিক্ষক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ইচ্ছে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করলে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বোর্ডে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লিখে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দিতে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পারেন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,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কয়কটি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দলে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ভাগ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করে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যেমন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– ক, খ ,গ, ঘ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গুপে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করে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দিতে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পারেন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।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6AC520-F489-47B7-AA51-1FA2D030488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1257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বাংলাদেশের</a:t>
            </a:r>
            <a:r>
              <a:rPr lang="en-US" baseline="0" dirty="0" smtClean="0"/>
              <a:t> ২০ </a:t>
            </a:r>
            <a:r>
              <a:rPr lang="en-US" baseline="0" dirty="0" err="1" smtClean="0"/>
              <a:t>বছর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পূর্বে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অবস্থা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ছিল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অনেক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পিছিয়ে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অনেকগুলি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ছবি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উপরের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স্লাইডে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দেখানো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হয়েছে।একটা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একটা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করে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ছবিগুলো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দেখানোর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সময়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শিক্ষক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আলোচনা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করতে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পারেন</a:t>
            </a:r>
            <a:r>
              <a:rPr lang="en-US" baseline="0" dirty="0" smtClean="0"/>
              <a:t>।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6AC520-F489-47B7-AA51-1FA2D030488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5454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বাংলাদেশের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বর্তমানের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অবস্থার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,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অনেকগুলি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ছবি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উপরের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স্লাইডে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দেখানো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হয়েছে।একটা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একটা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করে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ছবিগুলো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দেখানোর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সময়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শিক্ষক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আলোচনা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করতে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পারেন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।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6AC520-F489-47B7-AA51-1FA2D030488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311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বাংলাদেশের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সামাজিক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পরিবর্তনে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যেসব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উপাদানগুলি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বেশি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পরিবর্তিত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হয়েছে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সেগুলি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স্মাটের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মাধ্যমে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একতা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এওকটা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করে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দেখানো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হয়েছে</a:t>
            </a:r>
            <a:r>
              <a:rPr lang="en-US" baseline="0" dirty="0" smtClean="0"/>
              <a:t>।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6AC520-F489-47B7-AA51-1FA2D030488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9731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 smtClean="0">
                <a:ln>
                  <a:solidFill>
                    <a:srgbClr val="F79646">
                      <a:lumMod val="7500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সামাজিক</a:t>
            </a:r>
            <a:r>
              <a:rPr kumimoji="0" lang="en-US" sz="4400" b="0" i="0" u="none" strike="noStrike" kern="1200" cap="none" spc="0" normalizeH="0" baseline="0" noProof="0" dirty="0" smtClean="0">
                <a:ln>
                  <a:solidFill>
                    <a:srgbClr val="F79646">
                      <a:lumMod val="7500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solidFill>
                    <a:srgbClr val="F79646">
                      <a:lumMod val="7500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পরিবর্তনের</a:t>
            </a:r>
            <a:r>
              <a:rPr kumimoji="0" lang="en-US" sz="4400" b="0" i="0" u="none" strike="noStrike" kern="1200" cap="none" spc="0" normalizeH="0" baseline="0" noProof="0" dirty="0" smtClean="0">
                <a:ln>
                  <a:solidFill>
                    <a:srgbClr val="F79646">
                      <a:lumMod val="7500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solidFill>
                    <a:srgbClr val="F79646">
                      <a:lumMod val="7500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অন্যতম্</a:t>
            </a:r>
            <a:r>
              <a:rPr kumimoji="0" lang="en-US" sz="4400" b="0" i="0" u="none" strike="noStrike" kern="1200" cap="none" spc="0" normalizeH="0" baseline="0" noProof="0" dirty="0" smtClean="0">
                <a:ln>
                  <a:solidFill>
                    <a:srgbClr val="F79646">
                      <a:lumMod val="7500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solidFill>
                    <a:srgbClr val="F79646">
                      <a:lumMod val="7500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উপাদান</a:t>
            </a:r>
            <a:r>
              <a:rPr kumimoji="0" lang="en-US" sz="4400" b="0" i="0" u="none" strike="noStrike" kern="1200" cap="none" spc="0" normalizeH="0" baseline="0" noProof="0" dirty="0" smtClean="0">
                <a:ln>
                  <a:solidFill>
                    <a:srgbClr val="F79646">
                      <a:lumMod val="7500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solidFill>
                    <a:srgbClr val="F79646">
                      <a:lumMod val="7500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হলো</a:t>
            </a:r>
            <a:r>
              <a:rPr kumimoji="0" lang="en-US" sz="4400" b="0" i="0" u="none" strike="noStrike" kern="1200" cap="none" spc="0" normalizeH="0" baseline="0" noProof="0" dirty="0" smtClean="0">
                <a:ln>
                  <a:solidFill>
                    <a:srgbClr val="F79646">
                      <a:lumMod val="7500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solidFill>
                    <a:srgbClr val="F79646">
                      <a:lumMod val="7500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প্রাকৃতিক</a:t>
            </a:r>
            <a:r>
              <a:rPr kumimoji="0" lang="en-US" sz="4400" b="0" i="0" u="none" strike="noStrike" kern="1200" cap="none" spc="0" normalizeH="0" baseline="0" noProof="0" dirty="0" smtClean="0">
                <a:ln>
                  <a:solidFill>
                    <a:srgbClr val="F79646">
                      <a:lumMod val="7500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solidFill>
                    <a:srgbClr val="F79646">
                      <a:lumMod val="7500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উপাদান।প্রাকৃতিক</a:t>
            </a:r>
            <a:r>
              <a:rPr kumimoji="0" lang="en-US" sz="4400" b="0" i="0" u="none" strike="noStrike" kern="1200" cap="none" spc="0" normalizeH="0" baseline="0" noProof="0" dirty="0" smtClean="0">
                <a:ln>
                  <a:solidFill>
                    <a:srgbClr val="F79646">
                      <a:lumMod val="7500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solidFill>
                    <a:srgbClr val="F79646">
                      <a:lumMod val="7500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অপাদানের</a:t>
            </a:r>
            <a:r>
              <a:rPr kumimoji="0" lang="en-US" sz="4400" b="0" i="0" u="none" strike="noStrike" kern="1200" cap="none" spc="0" normalizeH="0" baseline="0" noProof="0" dirty="0" smtClean="0">
                <a:ln>
                  <a:solidFill>
                    <a:srgbClr val="F79646">
                      <a:lumMod val="7500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solidFill>
                    <a:srgbClr val="F79646">
                      <a:lumMod val="7500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অনেকগুলি</a:t>
            </a:r>
            <a:r>
              <a:rPr kumimoji="0" lang="en-US" sz="4400" b="0" i="0" u="none" strike="noStrike" kern="1200" cap="none" spc="0" normalizeH="0" baseline="0" noProof="0" dirty="0" smtClean="0">
                <a:ln>
                  <a:solidFill>
                    <a:srgbClr val="F79646">
                      <a:lumMod val="7500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solidFill>
                    <a:srgbClr val="F79646">
                      <a:lumMod val="7500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কারণ</a:t>
            </a:r>
            <a:r>
              <a:rPr kumimoji="0" lang="en-US" sz="4400" b="0" i="0" u="none" strike="noStrike" kern="1200" cap="none" spc="0" normalizeH="0" baseline="0" noProof="0" dirty="0" smtClean="0">
                <a:ln>
                  <a:solidFill>
                    <a:srgbClr val="F79646">
                      <a:lumMod val="7500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solidFill>
                    <a:srgbClr val="F79646">
                      <a:lumMod val="7500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আছে</a:t>
            </a:r>
            <a:r>
              <a:rPr kumimoji="0" lang="en-US" sz="4400" b="0" i="0" u="none" strike="noStrike" kern="1200" cap="none" spc="0" normalizeH="0" baseline="0" noProof="0" dirty="0" smtClean="0">
                <a:ln>
                  <a:solidFill>
                    <a:srgbClr val="F79646">
                      <a:lumMod val="7500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solidFill>
                    <a:srgbClr val="F79646">
                      <a:lumMod val="7500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তার</a:t>
            </a:r>
            <a:r>
              <a:rPr kumimoji="0" lang="en-US" sz="4400" b="0" i="0" u="none" strike="noStrike" kern="1200" cap="none" spc="0" normalizeH="0" baseline="0" noProof="0" dirty="0" smtClean="0">
                <a:ln>
                  <a:solidFill>
                    <a:srgbClr val="F79646">
                      <a:lumMod val="7500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solidFill>
                    <a:srgbClr val="F79646">
                      <a:lumMod val="7500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মধ্যে</a:t>
            </a:r>
            <a:r>
              <a:rPr kumimoji="0" lang="en-US" sz="4400" b="0" i="0" u="none" strike="noStrike" kern="1200" cap="none" spc="0" normalizeH="0" baseline="0" noProof="0" dirty="0" smtClean="0">
                <a:ln>
                  <a:solidFill>
                    <a:srgbClr val="F79646">
                      <a:lumMod val="7500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solidFill>
                    <a:srgbClr val="F79646">
                      <a:lumMod val="7500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তিনটা</a:t>
            </a:r>
            <a:r>
              <a:rPr kumimoji="0" lang="en-US" sz="4400" b="0" i="0" u="none" strike="noStrike" kern="1200" cap="none" spc="0" normalizeH="0" baseline="0" noProof="0" dirty="0" smtClean="0">
                <a:ln>
                  <a:solidFill>
                    <a:srgbClr val="F79646">
                      <a:lumMod val="7500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solidFill>
                    <a:srgbClr val="F79646">
                      <a:lumMod val="7500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কারণের</a:t>
            </a:r>
            <a:r>
              <a:rPr kumimoji="0" lang="en-US" sz="4400" b="0" i="0" u="none" strike="noStrike" kern="1200" cap="none" spc="0" normalizeH="0" baseline="0" noProof="0" dirty="0" smtClean="0">
                <a:ln>
                  <a:solidFill>
                    <a:srgbClr val="F79646">
                      <a:lumMod val="7500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solidFill>
                    <a:srgbClr val="F79646">
                      <a:lumMod val="7500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ছবি</a:t>
            </a:r>
            <a:r>
              <a:rPr kumimoji="0" lang="en-US" sz="4400" b="0" i="0" u="none" strike="noStrike" kern="1200" cap="none" spc="0" normalizeH="0" baseline="0" noProof="0" dirty="0" smtClean="0">
                <a:ln>
                  <a:solidFill>
                    <a:srgbClr val="F79646">
                      <a:lumMod val="7500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solidFill>
                    <a:srgbClr val="F79646">
                      <a:lumMod val="7500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ট্রিগার</a:t>
            </a:r>
            <a:r>
              <a:rPr kumimoji="0" lang="en-US" sz="4400" b="0" i="0" u="none" strike="noStrike" kern="1200" cap="none" spc="0" normalizeH="0" baseline="0" noProof="0" dirty="0" smtClean="0">
                <a:ln>
                  <a:solidFill>
                    <a:srgbClr val="F79646">
                      <a:lumMod val="7500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solidFill>
                    <a:srgbClr val="F79646">
                      <a:lumMod val="7500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এনিমেশনের</a:t>
            </a:r>
            <a:r>
              <a:rPr kumimoji="0" lang="en-US" sz="4400" b="0" i="0" u="none" strike="noStrike" kern="1200" cap="none" spc="0" normalizeH="0" baseline="0" noProof="0" dirty="0" smtClean="0">
                <a:ln>
                  <a:solidFill>
                    <a:srgbClr val="F79646">
                      <a:lumMod val="7500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solidFill>
                    <a:srgbClr val="F79646">
                      <a:lumMod val="7500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মাধ্যমে</a:t>
            </a:r>
            <a:r>
              <a:rPr kumimoji="0" lang="en-US" sz="4400" b="0" i="0" u="none" strike="noStrike" kern="1200" cap="none" spc="0" normalizeH="0" baseline="0" noProof="0" dirty="0" smtClean="0">
                <a:ln>
                  <a:solidFill>
                    <a:srgbClr val="F79646">
                      <a:lumMod val="7500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solidFill>
                    <a:srgbClr val="F79646">
                      <a:lumMod val="7500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দেখানো</a:t>
            </a:r>
            <a:r>
              <a:rPr kumimoji="0" lang="en-US" sz="4400" b="0" i="0" u="none" strike="noStrike" kern="1200" cap="none" spc="0" normalizeH="0" baseline="0" noProof="0" dirty="0" smtClean="0">
                <a:ln>
                  <a:solidFill>
                    <a:srgbClr val="F79646">
                      <a:lumMod val="7500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solidFill>
                    <a:srgbClr val="F79646">
                      <a:lumMod val="7500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হয়েছে</a:t>
            </a:r>
            <a:r>
              <a:rPr kumimoji="0" lang="en-US" sz="4400" b="0" i="0" u="none" strike="noStrike" kern="1200" cap="none" spc="0" normalizeH="0" baseline="0" noProof="0" dirty="0" smtClean="0">
                <a:ln>
                  <a:solidFill>
                    <a:srgbClr val="F79646">
                      <a:lumMod val="7500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।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6AC520-F489-47B7-AA51-1FA2D030488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3470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6AC520-F489-47B7-AA51-1FA2D030488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8162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 smtClean="0">
                <a:ln>
                  <a:solidFill>
                    <a:srgbClr val="F79646">
                      <a:lumMod val="7500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সামাজিক</a:t>
            </a:r>
            <a:r>
              <a:rPr kumimoji="0" lang="en-US" sz="4400" b="0" i="0" u="none" strike="noStrike" kern="1200" cap="none" spc="0" normalizeH="0" baseline="0" noProof="0" dirty="0" smtClean="0">
                <a:ln>
                  <a:solidFill>
                    <a:srgbClr val="F79646">
                      <a:lumMod val="7500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solidFill>
                    <a:srgbClr val="F79646">
                      <a:lumMod val="7500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পরিবর্তনের</a:t>
            </a:r>
            <a:r>
              <a:rPr kumimoji="0" lang="en-US" sz="4400" b="0" i="0" u="none" strike="noStrike" kern="1200" cap="none" spc="0" normalizeH="0" baseline="0" noProof="0" dirty="0" smtClean="0">
                <a:ln>
                  <a:solidFill>
                    <a:srgbClr val="F79646">
                      <a:lumMod val="7500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solidFill>
                    <a:srgbClr val="F79646">
                      <a:lumMod val="7500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আরকটি</a:t>
            </a:r>
            <a:r>
              <a:rPr kumimoji="0" lang="en-US" sz="4400" b="0" i="0" u="none" strike="noStrike" kern="1200" cap="none" spc="0" normalizeH="0" baseline="0" noProof="0" dirty="0" smtClean="0">
                <a:ln>
                  <a:solidFill>
                    <a:srgbClr val="F79646">
                      <a:lumMod val="7500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solidFill>
                    <a:srgbClr val="F79646">
                      <a:lumMod val="7500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উপাদান</a:t>
            </a:r>
            <a:r>
              <a:rPr kumimoji="0" lang="en-US" sz="4400" b="0" i="0" u="none" strike="noStrike" kern="1200" cap="none" spc="0" normalizeH="0" baseline="0" noProof="0" dirty="0" smtClean="0">
                <a:ln>
                  <a:solidFill>
                    <a:srgbClr val="F79646">
                      <a:lumMod val="7500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solidFill>
                    <a:srgbClr val="F79646">
                      <a:lumMod val="7500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হলো</a:t>
            </a:r>
            <a:r>
              <a:rPr kumimoji="0" lang="en-US" sz="4400" b="0" i="0" u="none" strike="noStrike" kern="1200" cap="none" spc="0" normalizeH="0" baseline="0" noProof="0" dirty="0" smtClean="0">
                <a:ln>
                  <a:solidFill>
                    <a:srgbClr val="F79646">
                      <a:lumMod val="7500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solidFill>
                    <a:srgbClr val="F79646">
                      <a:lumMod val="7500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জৈবিক</a:t>
            </a:r>
            <a:r>
              <a:rPr kumimoji="0" lang="en-US" sz="4400" b="0" i="0" u="none" strike="noStrike" kern="1200" cap="none" spc="0" normalizeH="0" baseline="0" noProof="0" dirty="0" smtClean="0">
                <a:ln>
                  <a:solidFill>
                    <a:srgbClr val="F79646">
                      <a:lumMod val="7500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solidFill>
                    <a:srgbClr val="F79646">
                      <a:lumMod val="7500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উপাদান।জৈবিক</a:t>
            </a:r>
            <a:r>
              <a:rPr kumimoji="0" lang="en-US" sz="4400" b="0" i="0" u="none" strike="noStrike" kern="1200" cap="none" spc="0" normalizeH="0" baseline="0" noProof="0" dirty="0" smtClean="0">
                <a:ln>
                  <a:solidFill>
                    <a:srgbClr val="F79646">
                      <a:lumMod val="7500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solidFill>
                    <a:srgbClr val="F79646">
                      <a:lumMod val="7500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অপাদানের</a:t>
            </a:r>
            <a:r>
              <a:rPr kumimoji="0" lang="en-US" sz="4400" b="0" i="0" u="none" strike="noStrike" kern="1200" cap="none" spc="0" normalizeH="0" baseline="0" noProof="0" dirty="0" smtClean="0">
                <a:ln>
                  <a:solidFill>
                    <a:srgbClr val="F79646">
                      <a:lumMod val="7500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solidFill>
                    <a:srgbClr val="F79646">
                      <a:lumMod val="7500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অনেকগুলি</a:t>
            </a:r>
            <a:r>
              <a:rPr kumimoji="0" lang="en-US" sz="4400" b="0" i="0" u="none" strike="noStrike" kern="1200" cap="none" spc="0" normalizeH="0" baseline="0" noProof="0" dirty="0" smtClean="0">
                <a:ln>
                  <a:solidFill>
                    <a:srgbClr val="F79646">
                      <a:lumMod val="7500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solidFill>
                    <a:srgbClr val="F79646">
                      <a:lumMod val="7500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অপশন</a:t>
            </a:r>
            <a:r>
              <a:rPr kumimoji="0" lang="en-US" sz="4400" b="0" i="0" u="none" strike="noStrike" kern="1200" cap="none" spc="0" normalizeH="0" baseline="0" noProof="0" dirty="0" smtClean="0">
                <a:ln>
                  <a:solidFill>
                    <a:srgbClr val="F79646">
                      <a:lumMod val="7500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solidFill>
                    <a:srgbClr val="F79646">
                      <a:lumMod val="7500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আছে</a:t>
            </a:r>
            <a:r>
              <a:rPr kumimoji="0" lang="en-US" sz="4400" b="0" i="0" u="none" strike="noStrike" kern="1200" cap="none" spc="0" normalizeH="0" baseline="0" noProof="0" dirty="0" smtClean="0">
                <a:ln>
                  <a:solidFill>
                    <a:srgbClr val="F79646">
                      <a:lumMod val="7500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solidFill>
                    <a:srgbClr val="F79646">
                      <a:lumMod val="7500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তার</a:t>
            </a:r>
            <a:r>
              <a:rPr kumimoji="0" lang="en-US" sz="4400" b="0" i="0" u="none" strike="noStrike" kern="1200" cap="none" spc="0" normalizeH="0" baseline="0" noProof="0" dirty="0" smtClean="0">
                <a:ln>
                  <a:solidFill>
                    <a:srgbClr val="F79646">
                      <a:lumMod val="7500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solidFill>
                    <a:srgbClr val="F79646">
                      <a:lumMod val="7500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মধ্যে</a:t>
            </a:r>
            <a:r>
              <a:rPr kumimoji="0" lang="en-US" sz="4400" b="0" i="0" u="none" strike="noStrike" kern="1200" cap="none" spc="0" normalizeH="0" baseline="0" noProof="0" dirty="0" smtClean="0">
                <a:ln>
                  <a:solidFill>
                    <a:srgbClr val="F79646">
                      <a:lumMod val="7500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solidFill>
                    <a:srgbClr val="F79646">
                      <a:lumMod val="7500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কয়কটি</a:t>
            </a:r>
            <a:r>
              <a:rPr kumimoji="0" lang="en-US" sz="4400" b="0" i="0" u="none" strike="noStrike" kern="1200" cap="none" spc="0" normalizeH="0" baseline="0" noProof="0" dirty="0" smtClean="0">
                <a:ln>
                  <a:solidFill>
                    <a:srgbClr val="F79646">
                      <a:lumMod val="7500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solidFill>
                    <a:srgbClr val="F79646">
                      <a:lumMod val="7500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দেখানো</a:t>
            </a:r>
            <a:r>
              <a:rPr kumimoji="0" lang="en-US" sz="4400" b="0" i="0" u="none" strike="noStrike" kern="1200" cap="none" spc="0" normalizeH="0" baseline="0" noProof="0" dirty="0" smtClean="0">
                <a:ln>
                  <a:solidFill>
                    <a:srgbClr val="F79646">
                      <a:lumMod val="7500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solidFill>
                    <a:srgbClr val="F79646">
                      <a:lumMod val="7500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হয়েছে</a:t>
            </a:r>
            <a:r>
              <a:rPr kumimoji="0" lang="en-US" sz="4400" b="0" i="0" u="none" strike="noStrike" kern="1200" cap="none" spc="0" normalizeH="0" baseline="0" noProof="0" dirty="0" smtClean="0">
                <a:ln>
                  <a:solidFill>
                    <a:srgbClr val="F79646">
                      <a:lumMod val="7500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solidFill>
                    <a:srgbClr val="F79646">
                      <a:lumMod val="7500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স্মার্টের</a:t>
            </a:r>
            <a:r>
              <a:rPr kumimoji="0" lang="en-US" sz="4400" b="0" i="0" u="none" strike="noStrike" kern="1200" cap="none" spc="0" normalizeH="0" baseline="0" noProof="0" dirty="0" smtClean="0">
                <a:ln>
                  <a:solidFill>
                    <a:srgbClr val="F79646">
                      <a:lumMod val="7500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solidFill>
                    <a:srgbClr val="F79646">
                      <a:lumMod val="7500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মাধ্যমে</a:t>
            </a:r>
            <a:r>
              <a:rPr kumimoji="0" lang="en-US" sz="4400" b="0" i="0" u="none" strike="noStrike" kern="1200" cap="none" spc="0" normalizeH="0" baseline="0" noProof="0" dirty="0" smtClean="0">
                <a:ln>
                  <a:solidFill>
                    <a:srgbClr val="F79646">
                      <a:lumMod val="7500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।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6AC520-F489-47B7-AA51-1FA2D030488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8529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 smtClean="0">
                <a:ln>
                  <a:solidFill>
                    <a:srgbClr val="F79646">
                      <a:lumMod val="7500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সামাজিক</a:t>
            </a:r>
            <a:r>
              <a:rPr kumimoji="0" lang="en-US" sz="4400" b="0" i="0" u="none" strike="noStrike" kern="1200" cap="none" spc="0" normalizeH="0" baseline="0" noProof="0" dirty="0" smtClean="0">
                <a:ln>
                  <a:solidFill>
                    <a:srgbClr val="F79646">
                      <a:lumMod val="7500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solidFill>
                    <a:srgbClr val="F79646">
                      <a:lumMod val="7500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পরিবর্তনের</a:t>
            </a:r>
            <a:r>
              <a:rPr kumimoji="0" lang="en-US" sz="4400" b="0" i="0" u="none" strike="noStrike" kern="1200" cap="none" spc="0" normalizeH="0" baseline="0" noProof="0" dirty="0" smtClean="0">
                <a:ln>
                  <a:solidFill>
                    <a:srgbClr val="F79646">
                      <a:lumMod val="7500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solidFill>
                    <a:srgbClr val="F79646">
                      <a:lumMod val="7500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আরকটি</a:t>
            </a:r>
            <a:r>
              <a:rPr kumimoji="0" lang="en-US" sz="4400" b="0" i="0" u="none" strike="noStrike" kern="1200" cap="none" spc="0" normalizeH="0" baseline="0" noProof="0" dirty="0" smtClean="0">
                <a:ln>
                  <a:solidFill>
                    <a:srgbClr val="F79646">
                      <a:lumMod val="7500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solidFill>
                    <a:srgbClr val="F79646">
                      <a:lumMod val="7500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উপাদান</a:t>
            </a:r>
            <a:r>
              <a:rPr kumimoji="0" lang="en-US" sz="4400" b="0" i="0" u="none" strike="noStrike" kern="1200" cap="none" spc="0" normalizeH="0" baseline="0" noProof="0" dirty="0" smtClean="0">
                <a:ln>
                  <a:solidFill>
                    <a:srgbClr val="F79646">
                      <a:lumMod val="7500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solidFill>
                    <a:srgbClr val="F79646">
                      <a:lumMod val="7500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হলো</a:t>
            </a:r>
            <a:r>
              <a:rPr kumimoji="0" lang="en-US" sz="4400" b="0" i="0" u="none" strike="noStrike" kern="1200" cap="none" spc="0" normalizeH="0" baseline="0" noProof="0" dirty="0" smtClean="0">
                <a:ln>
                  <a:solidFill>
                    <a:srgbClr val="F79646">
                      <a:lumMod val="7500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solidFill>
                    <a:srgbClr val="F79646">
                      <a:lumMod val="7500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সাংস্কৃতিক</a:t>
            </a:r>
            <a:r>
              <a:rPr kumimoji="0" lang="en-US" sz="4400" b="0" i="0" u="none" strike="noStrike" kern="1200" cap="none" spc="0" normalizeH="0" baseline="0" noProof="0" dirty="0" smtClean="0">
                <a:ln>
                  <a:solidFill>
                    <a:srgbClr val="F79646">
                      <a:lumMod val="7500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solidFill>
                    <a:srgbClr val="F79646">
                      <a:lumMod val="7500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উপাদান।সাংস্কৃতিক</a:t>
            </a:r>
            <a:r>
              <a:rPr kumimoji="0" lang="en-US" sz="4400" b="0" i="0" u="none" strike="noStrike" kern="1200" cap="none" spc="0" normalizeH="0" baseline="0" noProof="0" dirty="0" smtClean="0">
                <a:ln>
                  <a:solidFill>
                    <a:srgbClr val="F79646">
                      <a:lumMod val="7500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solidFill>
                    <a:srgbClr val="F79646">
                      <a:lumMod val="7500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অপাদানের</a:t>
            </a:r>
            <a:r>
              <a:rPr kumimoji="0" lang="en-US" sz="4400" b="0" i="0" u="none" strike="noStrike" kern="1200" cap="none" spc="0" normalizeH="0" baseline="0" noProof="0" dirty="0" smtClean="0">
                <a:ln>
                  <a:solidFill>
                    <a:srgbClr val="F79646">
                      <a:lumMod val="7500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solidFill>
                    <a:srgbClr val="F79646">
                      <a:lumMod val="7500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অনেকগুলি</a:t>
            </a:r>
            <a:r>
              <a:rPr kumimoji="0" lang="en-US" sz="4400" b="0" i="0" u="none" strike="noStrike" kern="1200" cap="none" spc="0" normalizeH="0" baseline="0" noProof="0" dirty="0" smtClean="0">
                <a:ln>
                  <a:solidFill>
                    <a:srgbClr val="F79646">
                      <a:lumMod val="7500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solidFill>
                    <a:srgbClr val="F79646">
                      <a:lumMod val="7500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অপশন</a:t>
            </a:r>
            <a:r>
              <a:rPr kumimoji="0" lang="en-US" sz="4400" b="0" i="0" u="none" strike="noStrike" kern="1200" cap="none" spc="0" normalizeH="0" baseline="0" noProof="0" dirty="0" smtClean="0">
                <a:ln>
                  <a:solidFill>
                    <a:srgbClr val="F79646">
                      <a:lumMod val="7500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solidFill>
                    <a:srgbClr val="F79646">
                      <a:lumMod val="7500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আছে</a:t>
            </a:r>
            <a:r>
              <a:rPr kumimoji="0" lang="en-US" sz="4400" b="0" i="0" u="none" strike="noStrike" kern="1200" cap="none" spc="0" normalizeH="0" baseline="0" noProof="0" dirty="0" smtClean="0">
                <a:ln>
                  <a:solidFill>
                    <a:srgbClr val="F79646">
                      <a:lumMod val="7500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solidFill>
                    <a:srgbClr val="F79646">
                      <a:lumMod val="7500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তার</a:t>
            </a:r>
            <a:r>
              <a:rPr kumimoji="0" lang="en-US" sz="4400" b="0" i="0" u="none" strike="noStrike" kern="1200" cap="none" spc="0" normalizeH="0" baseline="0" noProof="0" dirty="0" smtClean="0">
                <a:ln>
                  <a:solidFill>
                    <a:srgbClr val="F79646">
                      <a:lumMod val="7500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solidFill>
                    <a:srgbClr val="F79646">
                      <a:lumMod val="7500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মধ্যে</a:t>
            </a:r>
            <a:r>
              <a:rPr kumimoji="0" lang="en-US" sz="4400" b="0" i="0" u="none" strike="noStrike" kern="1200" cap="none" spc="0" normalizeH="0" baseline="0" noProof="0" dirty="0" smtClean="0">
                <a:ln>
                  <a:solidFill>
                    <a:srgbClr val="F79646">
                      <a:lumMod val="7500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solidFill>
                    <a:srgbClr val="F79646">
                      <a:lumMod val="7500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কয়কটি</a:t>
            </a:r>
            <a:r>
              <a:rPr kumimoji="0" lang="en-US" sz="4400" b="0" i="0" u="none" strike="noStrike" kern="1200" cap="none" spc="0" normalizeH="0" baseline="0" noProof="0" dirty="0" smtClean="0">
                <a:ln>
                  <a:solidFill>
                    <a:srgbClr val="F79646">
                      <a:lumMod val="7500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solidFill>
                    <a:srgbClr val="F79646">
                      <a:lumMod val="7500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দেখানো</a:t>
            </a:r>
            <a:r>
              <a:rPr kumimoji="0" lang="en-US" sz="4400" b="0" i="0" u="none" strike="noStrike" kern="1200" cap="none" spc="0" normalizeH="0" baseline="0" noProof="0" dirty="0" smtClean="0">
                <a:ln>
                  <a:solidFill>
                    <a:srgbClr val="F79646">
                      <a:lumMod val="7500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solidFill>
                    <a:srgbClr val="F79646">
                      <a:lumMod val="7500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হয়েছে</a:t>
            </a:r>
            <a:r>
              <a:rPr kumimoji="0" lang="en-US" sz="4400" b="0" i="0" u="none" strike="noStrike" kern="1200" cap="none" spc="0" normalizeH="0" baseline="0" noProof="0" dirty="0" smtClean="0">
                <a:ln>
                  <a:solidFill>
                    <a:srgbClr val="F79646">
                      <a:lumMod val="7500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solidFill>
                    <a:srgbClr val="F79646">
                      <a:lumMod val="7500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স্মার্টের</a:t>
            </a:r>
            <a:r>
              <a:rPr kumimoji="0" lang="en-US" sz="4400" b="0" i="0" u="none" strike="noStrike" kern="1200" cap="none" spc="0" normalizeH="0" baseline="0" noProof="0" dirty="0" smtClean="0">
                <a:ln>
                  <a:solidFill>
                    <a:srgbClr val="F79646">
                      <a:lumMod val="7500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solidFill>
                    <a:srgbClr val="F79646">
                      <a:lumMod val="7500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মাধ্যমে</a:t>
            </a:r>
            <a:r>
              <a:rPr kumimoji="0" lang="en-US" sz="4400" b="0" i="0" u="none" strike="noStrike" kern="1200" cap="none" spc="0" normalizeH="0" baseline="0" noProof="0" dirty="0" smtClean="0">
                <a:ln>
                  <a:solidFill>
                    <a:srgbClr val="F79646">
                      <a:lumMod val="7500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।</a:t>
            </a:r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6AC520-F489-47B7-AA51-1FA2D030488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348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সামাজিক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পরিবর্তনের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মূল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উপাদান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-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প্রযুক্তি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কৃষি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শিক্ষা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থেকে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শুরু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করে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সর্বস্তরে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প্রযুক্তি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দ্বারা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সামাজিক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পরিবর্তন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ঘটেছে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।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ikoshBAN" pitchFamily="2" charset="0"/>
              <a:ea typeface="+mn-ea"/>
              <a:cs typeface="NikoshBAN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6AC520-F489-47B7-AA51-1FA2D030488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6961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12/7/2015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12/7/2015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 userDrawn="1"/>
        </p:nvSpPr>
        <p:spPr>
          <a:xfrm>
            <a:off x="-74863" y="-1"/>
            <a:ext cx="9218863" cy="6740307"/>
          </a:xfrm>
          <a:prstGeom prst="rect">
            <a:avLst/>
          </a:prstGeom>
          <a:noFill/>
          <a:ln w="762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endParaRPr lang="en-US" dirty="0" smtClean="0">
              <a:solidFill>
                <a:srgbClr val="660066"/>
              </a:solidFill>
            </a:endParaRPr>
          </a:p>
          <a:p>
            <a:endParaRPr lang="en-US" dirty="0" smtClean="0">
              <a:solidFill>
                <a:srgbClr val="660066"/>
              </a:solidFill>
            </a:endParaRPr>
          </a:p>
          <a:p>
            <a:endParaRPr lang="en-US" dirty="0" smtClean="0">
              <a:solidFill>
                <a:srgbClr val="660066"/>
              </a:solidFill>
            </a:endParaRPr>
          </a:p>
          <a:p>
            <a:endParaRPr lang="en-US" dirty="0" smtClean="0">
              <a:solidFill>
                <a:srgbClr val="660066"/>
              </a:solidFill>
            </a:endParaRPr>
          </a:p>
          <a:p>
            <a:endParaRPr lang="en-US" dirty="0" smtClean="0">
              <a:solidFill>
                <a:srgbClr val="660066"/>
              </a:solidFill>
            </a:endParaRPr>
          </a:p>
          <a:p>
            <a:endParaRPr lang="en-US" dirty="0" smtClean="0">
              <a:solidFill>
                <a:srgbClr val="660066"/>
              </a:solidFill>
            </a:endParaRPr>
          </a:p>
          <a:p>
            <a:endParaRPr lang="en-US" dirty="0" smtClean="0">
              <a:solidFill>
                <a:srgbClr val="660066"/>
              </a:solidFill>
            </a:endParaRPr>
          </a:p>
          <a:p>
            <a:endParaRPr lang="en-US" dirty="0" smtClean="0">
              <a:solidFill>
                <a:srgbClr val="660066"/>
              </a:solidFill>
            </a:endParaRPr>
          </a:p>
          <a:p>
            <a:endParaRPr lang="en-US" dirty="0" smtClean="0">
              <a:solidFill>
                <a:srgbClr val="660066"/>
              </a:solidFill>
            </a:endParaRPr>
          </a:p>
          <a:p>
            <a:endParaRPr lang="en-US" dirty="0" smtClean="0">
              <a:solidFill>
                <a:srgbClr val="660066"/>
              </a:solidFill>
            </a:endParaRPr>
          </a:p>
          <a:p>
            <a:endParaRPr lang="en-US" dirty="0" smtClean="0">
              <a:solidFill>
                <a:srgbClr val="660066"/>
              </a:solidFill>
            </a:endParaRPr>
          </a:p>
          <a:p>
            <a:endParaRPr lang="en-US" dirty="0" smtClean="0">
              <a:solidFill>
                <a:srgbClr val="660066"/>
              </a:solidFill>
            </a:endParaRPr>
          </a:p>
          <a:p>
            <a:endParaRPr lang="en-US" dirty="0" smtClean="0">
              <a:solidFill>
                <a:srgbClr val="660066"/>
              </a:solidFill>
            </a:endParaRPr>
          </a:p>
          <a:p>
            <a:endParaRPr lang="en-US" dirty="0" smtClean="0">
              <a:solidFill>
                <a:srgbClr val="660066"/>
              </a:solidFill>
            </a:endParaRPr>
          </a:p>
          <a:p>
            <a:endParaRPr lang="en-US" dirty="0" smtClean="0">
              <a:solidFill>
                <a:srgbClr val="660066"/>
              </a:solidFill>
            </a:endParaRPr>
          </a:p>
          <a:p>
            <a:endParaRPr lang="en-US" dirty="0" smtClean="0">
              <a:solidFill>
                <a:srgbClr val="660066"/>
              </a:solidFill>
            </a:endParaRPr>
          </a:p>
          <a:p>
            <a:endParaRPr lang="en-US" dirty="0" smtClean="0">
              <a:solidFill>
                <a:srgbClr val="660066"/>
              </a:solidFill>
            </a:endParaRPr>
          </a:p>
          <a:p>
            <a:endParaRPr lang="en-US" dirty="0" smtClean="0">
              <a:solidFill>
                <a:srgbClr val="660066"/>
              </a:solidFill>
            </a:endParaRPr>
          </a:p>
          <a:p>
            <a:endParaRPr lang="en-US" dirty="0" smtClean="0">
              <a:solidFill>
                <a:srgbClr val="660066"/>
              </a:solidFill>
            </a:endParaRPr>
          </a:p>
          <a:p>
            <a:endParaRPr lang="en-US" dirty="0" smtClean="0">
              <a:solidFill>
                <a:srgbClr val="660066"/>
              </a:solidFill>
            </a:endParaRPr>
          </a:p>
          <a:p>
            <a:endParaRPr lang="en-US" dirty="0" smtClean="0">
              <a:solidFill>
                <a:srgbClr val="660066"/>
              </a:solidFill>
            </a:endParaRPr>
          </a:p>
          <a:p>
            <a:endParaRPr lang="en-US" dirty="0" smtClean="0">
              <a:solidFill>
                <a:srgbClr val="660066"/>
              </a:solidFill>
            </a:endParaRPr>
          </a:p>
          <a:p>
            <a:endParaRPr lang="en-US" dirty="0" smtClean="0">
              <a:solidFill>
                <a:srgbClr val="660066"/>
              </a:solidFill>
            </a:endParaRPr>
          </a:p>
          <a:p>
            <a:endParaRPr lang="en-US" dirty="0">
              <a:solidFill>
                <a:srgbClr val="660066"/>
              </a:solidFill>
            </a:endParaRPr>
          </a:p>
        </p:txBody>
      </p:sp>
      <p:sp>
        <p:nvSpPr>
          <p:cNvPr id="7" name="Flowchart: Extract 6"/>
          <p:cNvSpPr/>
          <p:nvPr userDrawn="1"/>
        </p:nvSpPr>
        <p:spPr>
          <a:xfrm rot="2984862" flipH="1">
            <a:off x="8589517" y="-16754"/>
            <a:ext cx="762977" cy="406517"/>
          </a:xfrm>
          <a:prstGeom prst="flowChartExtract">
            <a:avLst/>
          </a:prstGeom>
          <a:ln w="28575" cap="rnd">
            <a:solidFill>
              <a:srgbClr val="00B050"/>
            </a:solidFill>
            <a:prstDash val="sysDash"/>
          </a:ln>
          <a:scene3d>
            <a:camera prst="orthographicFront">
              <a:rot lat="0" lon="0" rev="0"/>
            </a:camera>
            <a:lightRig rig="threePt" dir="t">
              <a:rot lat="0" lon="0" rev="4200000"/>
            </a:lightRig>
          </a:scene3d>
          <a:sp3d>
            <a:bevelT w="101600" h="25400" prst="angle"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lowchart: Extract 9"/>
          <p:cNvSpPr/>
          <p:nvPr userDrawn="1"/>
        </p:nvSpPr>
        <p:spPr>
          <a:xfrm rot="8315991" flipH="1">
            <a:off x="8607684" y="6372689"/>
            <a:ext cx="705205" cy="440528"/>
          </a:xfrm>
          <a:prstGeom prst="flowChartExtract">
            <a:avLst/>
          </a:prstGeom>
          <a:ln w="28575" cap="rnd">
            <a:solidFill>
              <a:srgbClr val="00B050"/>
            </a:solidFill>
            <a:prstDash val="sysDash"/>
          </a:ln>
          <a:scene3d>
            <a:camera prst="orthographicFront">
              <a:rot lat="0" lon="0" rev="0"/>
            </a:camera>
            <a:lightRig rig="threePt" dir="t">
              <a:rot lat="0" lon="0" rev="4200000"/>
            </a:lightRig>
          </a:scene3d>
          <a:sp3d>
            <a:bevelT w="101600" h="25400" prst="angle"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lowchart: Extract 10"/>
          <p:cNvSpPr/>
          <p:nvPr userDrawn="1"/>
        </p:nvSpPr>
        <p:spPr>
          <a:xfrm rot="18839244" flipH="1">
            <a:off x="-226237" y="-24398"/>
            <a:ext cx="705205" cy="361065"/>
          </a:xfrm>
          <a:prstGeom prst="flowChartExtract">
            <a:avLst/>
          </a:prstGeom>
          <a:ln w="28575" cap="rnd">
            <a:solidFill>
              <a:srgbClr val="00B050"/>
            </a:solidFill>
            <a:prstDash val="sysDash"/>
          </a:ln>
          <a:scene3d>
            <a:camera prst="orthographicFront">
              <a:rot lat="0" lon="0" rev="0"/>
            </a:camera>
            <a:lightRig rig="threePt" dir="t">
              <a:rot lat="0" lon="0" rev="4200000"/>
            </a:lightRig>
          </a:scene3d>
          <a:sp3d>
            <a:bevelT w="101600" h="25400" prst="angle"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lowchart: Extract 7"/>
          <p:cNvSpPr/>
          <p:nvPr userDrawn="1"/>
        </p:nvSpPr>
        <p:spPr>
          <a:xfrm rot="13640455" flipH="1">
            <a:off x="-287406" y="6382211"/>
            <a:ext cx="763990" cy="440528"/>
          </a:xfrm>
          <a:prstGeom prst="flowChartExtract">
            <a:avLst/>
          </a:prstGeom>
          <a:ln w="28575" cap="rnd">
            <a:solidFill>
              <a:srgbClr val="00B050"/>
            </a:solidFill>
            <a:prstDash val="sysDash"/>
          </a:ln>
          <a:scene3d>
            <a:camera prst="orthographicFront">
              <a:rot lat="0" lon="0" rev="0"/>
            </a:camera>
            <a:lightRig rig="threePt" dir="t">
              <a:rot lat="0" lon="0" rev="4200000"/>
            </a:lightRig>
          </a:scene3d>
          <a:sp3d>
            <a:bevelT w="101600" h="25400" prst="angle"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audio" Target="../media/audio1.wav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audio" Target="../media/audio1.wav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g"/><Relationship Id="rId3" Type="http://schemas.openxmlformats.org/officeDocument/2006/relationships/image" Target="../media/image19.jpg"/><Relationship Id="rId7" Type="http://schemas.openxmlformats.org/officeDocument/2006/relationships/image" Target="../media/image3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g"/><Relationship Id="rId5" Type="http://schemas.openxmlformats.org/officeDocument/2006/relationships/image" Target="../media/image24.jpg"/><Relationship Id="rId4" Type="http://schemas.openxmlformats.org/officeDocument/2006/relationships/image" Target="../media/image35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g"/><Relationship Id="rId3" Type="http://schemas.openxmlformats.org/officeDocument/2006/relationships/image" Target="../media/image39.jpg"/><Relationship Id="rId7" Type="http://schemas.openxmlformats.org/officeDocument/2006/relationships/image" Target="../media/image2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g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g"/><Relationship Id="rId3" Type="http://schemas.openxmlformats.org/officeDocument/2006/relationships/image" Target="../media/image44.jpeg"/><Relationship Id="rId7" Type="http://schemas.openxmlformats.org/officeDocument/2006/relationships/image" Target="../media/image4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g"/><Relationship Id="rId5" Type="http://schemas.openxmlformats.org/officeDocument/2006/relationships/image" Target="../media/image45.jpg"/><Relationship Id="rId4" Type="http://schemas.microsoft.com/office/2007/relationships/hdphoto" Target="../media/hdphoto3.wdp"/><Relationship Id="rId9" Type="http://schemas.openxmlformats.org/officeDocument/2006/relationships/image" Target="../media/image49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g"/><Relationship Id="rId3" Type="http://schemas.openxmlformats.org/officeDocument/2006/relationships/image" Target="../media/image50.jpg"/><Relationship Id="rId7" Type="http://schemas.openxmlformats.org/officeDocument/2006/relationships/image" Target="../media/image4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g"/><Relationship Id="rId5" Type="http://schemas.openxmlformats.org/officeDocument/2006/relationships/image" Target="../media/image52.jpg"/><Relationship Id="rId4" Type="http://schemas.openxmlformats.org/officeDocument/2006/relationships/image" Target="../media/image51.jpg"/><Relationship Id="rId9" Type="http://schemas.openxmlformats.org/officeDocument/2006/relationships/image" Target="../media/image54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g"/><Relationship Id="rId3" Type="http://schemas.openxmlformats.org/officeDocument/2006/relationships/image" Target="../media/image20.jpg"/><Relationship Id="rId7" Type="http://schemas.openxmlformats.org/officeDocument/2006/relationships/image" Target="../media/image5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g"/><Relationship Id="rId5" Type="http://schemas.openxmlformats.org/officeDocument/2006/relationships/image" Target="../media/image56.png"/><Relationship Id="rId4" Type="http://schemas.openxmlformats.org/officeDocument/2006/relationships/image" Target="../media/image55.jp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mailto:nargisara1@gmail.com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image" Target="../media/image7.jpg"/><Relationship Id="rId7" Type="http://schemas.openxmlformats.org/officeDocument/2006/relationships/image" Target="../media/image11.JPG"/><Relationship Id="rId12" Type="http://schemas.openxmlformats.org/officeDocument/2006/relationships/image" Target="../media/image1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g"/><Relationship Id="rId11" Type="http://schemas.openxmlformats.org/officeDocument/2006/relationships/image" Target="../media/image15.jpg"/><Relationship Id="rId5" Type="http://schemas.openxmlformats.org/officeDocument/2006/relationships/image" Target="../media/image9.jpg"/><Relationship Id="rId10" Type="http://schemas.openxmlformats.org/officeDocument/2006/relationships/image" Target="../media/image14.jpg"/><Relationship Id="rId4" Type="http://schemas.openxmlformats.org/officeDocument/2006/relationships/image" Target="../media/image8.jpg"/><Relationship Id="rId9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13" Type="http://schemas.microsoft.com/office/2007/relationships/hdphoto" Target="../media/hdphoto2.wdp"/><Relationship Id="rId3" Type="http://schemas.openxmlformats.org/officeDocument/2006/relationships/image" Target="../media/image17.jpg"/><Relationship Id="rId7" Type="http://schemas.openxmlformats.org/officeDocument/2006/relationships/image" Target="../media/image21.jpg"/><Relationship Id="rId12" Type="http://schemas.openxmlformats.org/officeDocument/2006/relationships/image" Target="../media/image2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g"/><Relationship Id="rId11" Type="http://schemas.openxmlformats.org/officeDocument/2006/relationships/image" Target="../media/image25.jpg"/><Relationship Id="rId5" Type="http://schemas.openxmlformats.org/officeDocument/2006/relationships/image" Target="../media/image19.jpg"/><Relationship Id="rId10" Type="http://schemas.openxmlformats.org/officeDocument/2006/relationships/image" Target="../media/image24.jpg"/><Relationship Id="rId4" Type="http://schemas.openxmlformats.org/officeDocument/2006/relationships/image" Target="../media/image18.jpg"/><Relationship Id="rId9" Type="http://schemas.openxmlformats.org/officeDocument/2006/relationships/image" Target="../media/image2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25517" y="2177406"/>
            <a:ext cx="812449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buFontTx/>
              <a:buBlip>
                <a:blip r:embed="rId2"/>
              </a:buBlip>
            </a:pPr>
            <a:r>
              <a:rPr lang="bn-BD" sz="2400" b="1" u="sng" dirty="0">
                <a:ln>
                  <a:solidFill>
                    <a:srgbClr val="00B0F0"/>
                  </a:solidFill>
                </a:ln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এই স্লাইডটি সম্মানিত শিক্ষকবৃন্দের জন্য তাই </a:t>
            </a:r>
            <a:r>
              <a:rPr lang="en-US" sz="2400" b="1" u="sng" dirty="0">
                <a:ln>
                  <a:solidFill>
                    <a:srgbClr val="00B0F0"/>
                  </a:solidFill>
                </a:ln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Slide </a:t>
            </a:r>
            <a:r>
              <a:rPr lang="bn-BD" sz="2400" b="1" u="sng" dirty="0">
                <a:ln>
                  <a:solidFill>
                    <a:srgbClr val="00B0F0"/>
                  </a:solidFill>
                </a:ln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টি</a:t>
            </a:r>
            <a:r>
              <a:rPr lang="en-US" sz="2400" b="1" u="sng" dirty="0">
                <a:ln>
                  <a:solidFill>
                    <a:srgbClr val="00B0F0"/>
                  </a:solidFill>
                </a:ln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Hide </a:t>
            </a:r>
            <a:r>
              <a:rPr lang="bn-BD" sz="2400" b="1" u="sng" dirty="0">
                <a:ln>
                  <a:solidFill>
                    <a:srgbClr val="00B0F0"/>
                  </a:solidFill>
                </a:ln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করে রাখা হয়েছে। </a:t>
            </a:r>
            <a:endParaRPr lang="en-US" sz="2400" b="1" u="sng" dirty="0">
              <a:ln>
                <a:solidFill>
                  <a:srgbClr val="00B0F0"/>
                </a:solidFill>
              </a:ln>
              <a:solidFill>
                <a:prstClr val="black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40979" y="2990010"/>
            <a:ext cx="7543800" cy="2246769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n-BD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শিক্ষকবৃন্দের শ্রে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ণি</a:t>
            </a:r>
            <a:r>
              <a:rPr kumimoji="0" lang="bn-BD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কক্ষে পাঠ দেওয়ার সুবিধার্থে স্লাইডের নিচে প্রয়োজনমত পরামর্শ দেওয়া হয়েছ অর্থাৎ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slide notes </a:t>
            </a:r>
            <a:r>
              <a:rPr kumimoji="0" lang="bn-BD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দেওয়া হয়েছে।শিক্ষকমন্ডলী ক্লাসে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পাঠটি</a:t>
            </a:r>
            <a:r>
              <a:rPr kumimoji="0" lang="bn-BD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উপস্থাপনের পূবে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পাঠ্যপুস্তক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সংশ্লিষ্ট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পাঠের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সাথে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মিলিয়ে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নিতে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অনুরোধ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করা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হলো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।</a:t>
            </a:r>
            <a:r>
              <a:rPr kumimoji="0" lang="bn-BD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।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F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5 </a:t>
            </a:r>
            <a:r>
              <a:rPr kumimoji="0" lang="bn-BD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দিয়ে উপস্থাপনা করতে হবে।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ikoshBAN" panose="02000000000000000000" pitchFamily="2" charset="0"/>
              <a:ea typeface="+mn-ea"/>
              <a:cs typeface="NikoshBAN" panose="02000000000000000000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57048" y="5257800"/>
            <a:ext cx="76962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bn-BD" sz="3200" b="1" dirty="0">
                <a:ln>
                  <a:solidFill>
                    <a:srgbClr val="002060"/>
                  </a:solidFill>
                </a:ln>
                <a:solidFill>
                  <a:srgbClr val="B73996"/>
                </a:solidFill>
                <a:latin typeface="NikoshBAN" pitchFamily="2" charset="0"/>
                <a:cs typeface="NikoshBAN" pitchFamily="2" charset="0"/>
              </a:rPr>
              <a:t>পাশাপাশি আপনার নিজস্ব চিন্তা-চেতনা দিয়ে </a:t>
            </a:r>
            <a:r>
              <a:rPr lang="bn-BD" sz="3200" b="1" dirty="0" smtClean="0">
                <a:ln>
                  <a:solidFill>
                    <a:srgbClr val="002060"/>
                  </a:solidFill>
                </a:ln>
                <a:solidFill>
                  <a:srgbClr val="B73996"/>
                </a:solidFill>
                <a:latin typeface="NikoshBAN" pitchFamily="2" charset="0"/>
                <a:cs typeface="NikoshBAN" pitchFamily="2" charset="0"/>
              </a:rPr>
              <a:t>পাঠ</a:t>
            </a:r>
            <a:r>
              <a:rPr lang="bn-BD" sz="3200" b="1" dirty="0">
                <a:ln>
                  <a:solidFill>
                    <a:srgbClr val="002060"/>
                  </a:solidFill>
                </a:ln>
                <a:solidFill>
                  <a:srgbClr val="B73996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3200" b="1" dirty="0" smtClean="0">
                <a:ln>
                  <a:solidFill>
                    <a:srgbClr val="002060"/>
                  </a:solidFill>
                </a:ln>
                <a:solidFill>
                  <a:srgbClr val="B73996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উপস্থাপন আরো </a:t>
            </a:r>
            <a:r>
              <a:rPr lang="bn-BD" sz="3200" b="1" dirty="0">
                <a:ln>
                  <a:solidFill>
                    <a:srgbClr val="002060"/>
                  </a:solidFill>
                </a:ln>
                <a:solidFill>
                  <a:srgbClr val="B73996"/>
                </a:solidFill>
                <a:latin typeface="NikoshBAN" pitchFamily="2" charset="0"/>
                <a:cs typeface="NikoshBAN" pitchFamily="2" charset="0"/>
              </a:rPr>
              <a:t>বেশী </a:t>
            </a:r>
            <a:r>
              <a:rPr lang="bn-BD" sz="3200" b="1" dirty="0" smtClean="0">
                <a:ln>
                  <a:solidFill>
                    <a:srgbClr val="002060"/>
                  </a:solidFill>
                </a:ln>
                <a:solidFill>
                  <a:srgbClr val="B73996"/>
                </a:solidFill>
                <a:latin typeface="NikoshBAN" pitchFamily="2" charset="0"/>
                <a:cs typeface="NikoshBAN" pitchFamily="2" charset="0"/>
              </a:rPr>
              <a:t>ফলপ্র</a:t>
            </a:r>
            <a:r>
              <a:rPr lang="en-US" sz="3200" b="1" dirty="0" err="1" smtClean="0">
                <a:ln>
                  <a:solidFill>
                    <a:srgbClr val="002060"/>
                  </a:solidFill>
                </a:ln>
                <a:solidFill>
                  <a:srgbClr val="B73996"/>
                </a:solidFill>
                <a:latin typeface="NikoshBAN" pitchFamily="2" charset="0"/>
                <a:cs typeface="NikoshBAN" pitchFamily="2" charset="0"/>
              </a:rPr>
              <a:t>সূ</a:t>
            </a:r>
            <a:r>
              <a:rPr lang="bn-BD" sz="3200" b="1" dirty="0" smtClean="0">
                <a:ln>
                  <a:solidFill>
                    <a:srgbClr val="002060"/>
                  </a:solidFill>
                </a:ln>
                <a:solidFill>
                  <a:srgbClr val="B73996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BD" sz="3200" b="1" dirty="0">
                <a:ln>
                  <a:solidFill>
                    <a:srgbClr val="002060"/>
                  </a:solidFill>
                </a:ln>
                <a:solidFill>
                  <a:srgbClr val="B73996"/>
                </a:solidFill>
                <a:latin typeface="NikoshBAN" pitchFamily="2" charset="0"/>
                <a:cs typeface="NikoshBAN" pitchFamily="2" charset="0"/>
              </a:rPr>
              <a:t>করতে পারবেন বলে আশা করি...</a:t>
            </a:r>
            <a:endParaRPr lang="en-US" sz="3200" b="1" dirty="0">
              <a:ln>
                <a:solidFill>
                  <a:srgbClr val="002060"/>
                </a:solidFill>
              </a:ln>
              <a:solidFill>
                <a:srgbClr val="B73996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240585" y="686892"/>
            <a:ext cx="2258952" cy="769441"/>
          </a:xfrm>
          <a:prstGeom prst="rect">
            <a:avLst/>
          </a:prstGeom>
          <a:gradFill rotWithShape="1">
            <a:gsLst>
              <a:gs pos="0">
                <a:srgbClr val="CFC60D">
                  <a:tint val="79000"/>
                  <a:satMod val="180000"/>
                </a:srgbClr>
              </a:gs>
              <a:gs pos="65000">
                <a:srgbClr val="CFC60D">
                  <a:tint val="52000"/>
                  <a:satMod val="250000"/>
                </a:srgbClr>
              </a:gs>
              <a:gs pos="100000">
                <a:srgbClr val="CFC60D">
                  <a:tint val="29000"/>
                  <a:satMod val="300000"/>
                </a:srgbClr>
              </a:gs>
            </a:gsLst>
            <a:lin ang="16200000" scaled="0"/>
          </a:gradFill>
          <a:ln w="9525" cap="flat" cmpd="sng" algn="ctr">
            <a:solidFill>
              <a:srgbClr val="CFC60D"/>
            </a:solidFill>
            <a:prstDash val="solid"/>
          </a:ln>
          <a:effectLst>
            <a:outerShdw blurRad="63500" dist="25400" dir="5400000" rotWithShape="0">
              <a:srgbClr val="000000">
                <a:alpha val="43000"/>
              </a:srgbClr>
            </a:outerShdw>
          </a:effectLst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দৃষ্টি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আকর্ষণ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ikoshBAN" pitchFamily="2" charset="0"/>
              <a:ea typeface="+mn-ea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1225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15511" y="63061"/>
            <a:ext cx="3810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u="sng" dirty="0" err="1" smtClean="0">
                <a:ln>
                  <a:solidFill>
                    <a:schemeClr val="accent6">
                      <a:lumMod val="75000"/>
                    </a:schemeClr>
                  </a:solidFill>
                </a:ln>
                <a:latin typeface="NikoshBAN" pitchFamily="2" charset="0"/>
                <a:cs typeface="NikoshBAN" pitchFamily="2" charset="0"/>
              </a:rPr>
              <a:t>প্রাকৃতিক</a:t>
            </a:r>
            <a:r>
              <a:rPr lang="en-US" sz="4400" b="1" u="sng" dirty="0" smtClean="0">
                <a:ln>
                  <a:solidFill>
                    <a:schemeClr val="accent6">
                      <a:lumMod val="75000"/>
                    </a:schemeClr>
                  </a:solidFill>
                </a:ln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u="sng" dirty="0" err="1" smtClean="0">
                <a:ln>
                  <a:solidFill>
                    <a:schemeClr val="accent6">
                      <a:lumMod val="75000"/>
                    </a:schemeClr>
                  </a:solidFill>
                </a:ln>
                <a:latin typeface="NikoshBAN" pitchFamily="2" charset="0"/>
                <a:cs typeface="NikoshBAN" pitchFamily="2" charset="0"/>
              </a:rPr>
              <a:t>উপাদান</a:t>
            </a:r>
            <a:endParaRPr lang="en-US" sz="4400" b="1" u="sng" dirty="0">
              <a:ln>
                <a:solidFill>
                  <a:schemeClr val="accent6">
                    <a:lumMod val="75000"/>
                  </a:schemeClr>
                </a:solidFill>
              </a:ln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705600" y="772455"/>
            <a:ext cx="2057400" cy="1200329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ভৌগলিক</a:t>
            </a:r>
            <a:r>
              <a:rPr lang="en-US" sz="36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পরিবর্তন</a:t>
            </a:r>
            <a:r>
              <a:rPr lang="en-US" sz="36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endParaRPr lang="en-US" sz="3600" dirty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771290" y="2743200"/>
            <a:ext cx="2057400" cy="1200329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জলবায়ু</a:t>
            </a:r>
            <a:r>
              <a:rPr lang="en-US" sz="36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পরিবর্তন</a:t>
            </a:r>
            <a:r>
              <a:rPr lang="en-US" sz="36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endParaRPr lang="en-US" sz="3600" dirty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771290" y="4495800"/>
            <a:ext cx="2057400" cy="156966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বৈশ্বিক</a:t>
            </a:r>
            <a:r>
              <a:rPr lang="en-US" sz="32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উষ্ণায়ন</a:t>
            </a:r>
            <a:r>
              <a:rPr lang="en-US" sz="32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পরিবর্তন</a:t>
            </a:r>
            <a:r>
              <a:rPr lang="en-US" sz="32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endParaRPr lang="en-US" sz="3200" dirty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21" y="931240"/>
            <a:ext cx="6341476" cy="51342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24" y="1000740"/>
            <a:ext cx="6341476" cy="52130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21" y="931240"/>
            <a:ext cx="6370379" cy="53520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964346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40299" y="0"/>
            <a:ext cx="4488729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8000" b="1" u="sng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জোড়ায়</a:t>
            </a:r>
            <a:r>
              <a:rPr lang="bn-IN" sz="8000" b="1" u="sng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কাজ </a:t>
            </a:r>
            <a:endParaRPr lang="en-US" sz="8000" b="1" u="sng" dirty="0">
              <a:solidFill>
                <a:prstClr val="black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1828800"/>
            <a:ext cx="89916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Blip>
                <a:blip r:embed="rId3"/>
              </a:buBlip>
            </a:pPr>
            <a:r>
              <a:rPr lang="en-US" sz="4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6000" b="1" dirty="0" err="1" smtClean="0">
                <a:ln>
                  <a:solidFill>
                    <a:srgbClr val="002060"/>
                  </a:solidFill>
                </a:ln>
                <a:latin typeface="NikoshBAN" pitchFamily="2" charset="0"/>
                <a:cs typeface="NikoshBAN" pitchFamily="2" charset="0"/>
              </a:rPr>
              <a:t>সামাজিক</a:t>
            </a:r>
            <a:r>
              <a:rPr lang="en-US" sz="6000" b="1" dirty="0" smtClean="0">
                <a:ln>
                  <a:solidFill>
                    <a:srgbClr val="002060"/>
                  </a:solidFill>
                </a:ln>
                <a:latin typeface="NikoshBAN" pitchFamily="2" charset="0"/>
                <a:cs typeface="NikoshBAN" pitchFamily="2" charset="0"/>
              </a:rPr>
              <a:t> </a:t>
            </a:r>
            <a:r>
              <a:rPr lang="en-US" sz="6000" b="1" dirty="0" err="1" smtClean="0">
                <a:ln>
                  <a:solidFill>
                    <a:srgbClr val="002060"/>
                  </a:solidFill>
                </a:ln>
                <a:latin typeface="NikoshBAN" pitchFamily="2" charset="0"/>
                <a:cs typeface="NikoshBAN" pitchFamily="2" charset="0"/>
              </a:rPr>
              <a:t>পরিবর্তনে</a:t>
            </a:r>
            <a:r>
              <a:rPr lang="en-US" sz="6000" b="1" dirty="0">
                <a:ln>
                  <a:solidFill>
                    <a:srgbClr val="002060"/>
                  </a:solidFill>
                </a:ln>
                <a:latin typeface="NikoshBAN" pitchFamily="2" charset="0"/>
                <a:cs typeface="NikoshBAN" pitchFamily="2" charset="0"/>
              </a:rPr>
              <a:t> </a:t>
            </a:r>
            <a:r>
              <a:rPr lang="en-US" sz="6000" b="1" dirty="0" smtClean="0">
                <a:ln>
                  <a:solidFill>
                    <a:srgbClr val="002060"/>
                  </a:solidFill>
                </a:ln>
                <a:latin typeface="NikoshBAN" pitchFamily="2" charset="0"/>
                <a:cs typeface="NikoshBAN" pitchFamily="2" charset="0"/>
              </a:rPr>
              <a:t> </a:t>
            </a:r>
            <a:r>
              <a:rPr lang="en-US" sz="6000" b="1" dirty="0" err="1" smtClean="0">
                <a:ln>
                  <a:solidFill>
                    <a:srgbClr val="002060"/>
                  </a:solidFill>
                </a:ln>
                <a:latin typeface="NikoshBAN" pitchFamily="2" charset="0"/>
                <a:cs typeface="NikoshBAN" pitchFamily="2" charset="0"/>
              </a:rPr>
              <a:t>কৃষি</a:t>
            </a:r>
            <a:r>
              <a:rPr lang="en-US" sz="6000" b="1" dirty="0" smtClean="0">
                <a:ln>
                  <a:solidFill>
                    <a:srgbClr val="002060"/>
                  </a:solidFill>
                </a:ln>
                <a:latin typeface="NikoshBAN" pitchFamily="2" charset="0"/>
                <a:cs typeface="NikoshBAN" pitchFamily="2" charset="0"/>
              </a:rPr>
              <a:t>  </a:t>
            </a:r>
            <a:r>
              <a:rPr lang="en-US" sz="6000" b="1" dirty="0" err="1" smtClean="0">
                <a:ln>
                  <a:solidFill>
                    <a:srgbClr val="002060"/>
                  </a:solidFill>
                </a:ln>
                <a:latin typeface="NikoshBAN" pitchFamily="2" charset="0"/>
                <a:cs typeface="NikoshBAN" pitchFamily="2" charset="0"/>
              </a:rPr>
              <a:t>প্রযুক্তি</a:t>
            </a:r>
            <a:r>
              <a:rPr lang="en-US" sz="6000" b="1" dirty="0" smtClean="0">
                <a:ln>
                  <a:solidFill>
                    <a:srgbClr val="002060"/>
                  </a:solidFill>
                </a:ln>
                <a:latin typeface="NikoshBAN" pitchFamily="2" charset="0"/>
                <a:cs typeface="NikoshBAN" pitchFamily="2" charset="0"/>
              </a:rPr>
              <a:t>  </a:t>
            </a:r>
            <a:r>
              <a:rPr lang="en-US" sz="6000" b="1" dirty="0" err="1" smtClean="0">
                <a:ln>
                  <a:solidFill>
                    <a:srgbClr val="002060"/>
                  </a:solidFill>
                </a:ln>
                <a:latin typeface="NikoshBAN" pitchFamily="2" charset="0"/>
                <a:cs typeface="NikoshBAN" pitchFamily="2" charset="0"/>
              </a:rPr>
              <a:t>দেশের</a:t>
            </a:r>
            <a:r>
              <a:rPr lang="en-US" sz="6000" b="1" dirty="0" smtClean="0">
                <a:ln>
                  <a:solidFill>
                    <a:srgbClr val="002060"/>
                  </a:solidFill>
                </a:ln>
                <a:latin typeface="NikoshBAN" pitchFamily="2" charset="0"/>
                <a:cs typeface="NikoshBAN" pitchFamily="2" charset="0"/>
              </a:rPr>
              <a:t> </a:t>
            </a:r>
            <a:r>
              <a:rPr lang="en-US" sz="6000" b="1" dirty="0" err="1" smtClean="0">
                <a:ln>
                  <a:solidFill>
                    <a:srgbClr val="002060"/>
                  </a:solidFill>
                </a:ln>
                <a:latin typeface="NikoshBAN" pitchFamily="2" charset="0"/>
                <a:cs typeface="NikoshBAN" pitchFamily="2" charset="0"/>
              </a:rPr>
              <a:t>উন্নয়নে</a:t>
            </a:r>
            <a:r>
              <a:rPr lang="en-US" sz="6000" b="1" dirty="0" smtClean="0">
                <a:ln>
                  <a:solidFill>
                    <a:srgbClr val="002060"/>
                  </a:solidFill>
                </a:ln>
                <a:latin typeface="NikoshBAN" pitchFamily="2" charset="0"/>
                <a:cs typeface="NikoshBAN" pitchFamily="2" charset="0"/>
              </a:rPr>
              <a:t> </a:t>
            </a:r>
            <a:r>
              <a:rPr lang="en-US" sz="6000" b="1" dirty="0" err="1" smtClean="0">
                <a:ln>
                  <a:solidFill>
                    <a:srgbClr val="002060"/>
                  </a:solidFill>
                </a:ln>
                <a:latin typeface="NikoshBAN" pitchFamily="2" charset="0"/>
                <a:cs typeface="NikoshBAN" pitchFamily="2" charset="0"/>
              </a:rPr>
              <a:t>কি</a:t>
            </a:r>
            <a:r>
              <a:rPr lang="en-US" sz="6000" b="1" dirty="0" smtClean="0">
                <a:ln>
                  <a:solidFill>
                    <a:srgbClr val="002060"/>
                  </a:solidFill>
                </a:ln>
                <a:latin typeface="NikoshBAN" pitchFamily="2" charset="0"/>
                <a:cs typeface="NikoshBAN" pitchFamily="2" charset="0"/>
              </a:rPr>
              <a:t> </a:t>
            </a:r>
            <a:r>
              <a:rPr lang="en-US" sz="6000" b="1" dirty="0" err="1" smtClean="0">
                <a:ln>
                  <a:solidFill>
                    <a:srgbClr val="002060"/>
                  </a:solidFill>
                </a:ln>
                <a:latin typeface="NikoshBAN" pitchFamily="2" charset="0"/>
                <a:cs typeface="NikoshBAN" pitchFamily="2" charset="0"/>
              </a:rPr>
              <a:t>ভুমিকা</a:t>
            </a:r>
            <a:r>
              <a:rPr lang="en-US" sz="6000" b="1" dirty="0" smtClean="0">
                <a:ln>
                  <a:solidFill>
                    <a:srgbClr val="002060"/>
                  </a:solidFill>
                </a:ln>
                <a:latin typeface="NikoshBAN" pitchFamily="2" charset="0"/>
                <a:cs typeface="NikoshBAN" pitchFamily="2" charset="0"/>
              </a:rPr>
              <a:t> </a:t>
            </a:r>
            <a:r>
              <a:rPr lang="en-US" sz="6000" b="1" dirty="0" err="1" smtClean="0">
                <a:ln>
                  <a:solidFill>
                    <a:srgbClr val="002060"/>
                  </a:solidFill>
                </a:ln>
                <a:latin typeface="NikoshBAN" pitchFamily="2" charset="0"/>
                <a:cs typeface="NikoshBAN" pitchFamily="2" charset="0"/>
              </a:rPr>
              <a:t>রেখেছে</a:t>
            </a:r>
            <a:r>
              <a:rPr lang="en-US" sz="6000" b="1" dirty="0" smtClean="0">
                <a:ln>
                  <a:solidFill>
                    <a:srgbClr val="002060"/>
                  </a:solidFill>
                </a:ln>
                <a:latin typeface="NikoshBAN" pitchFamily="2" charset="0"/>
                <a:cs typeface="NikoshBAN" pitchFamily="2" charset="0"/>
              </a:rPr>
              <a:t> </a:t>
            </a:r>
            <a:r>
              <a:rPr lang="en-US" sz="6000" b="1" dirty="0" err="1" smtClean="0">
                <a:ln>
                  <a:solidFill>
                    <a:srgbClr val="002060"/>
                  </a:solidFill>
                </a:ln>
                <a:latin typeface="NikoshBAN" pitchFamily="2" charset="0"/>
                <a:cs typeface="NikoshBAN" pitchFamily="2" charset="0"/>
              </a:rPr>
              <a:t>তা</a:t>
            </a:r>
            <a:r>
              <a:rPr lang="en-US" sz="6000" b="1" dirty="0" smtClean="0">
                <a:ln>
                  <a:solidFill>
                    <a:srgbClr val="002060"/>
                  </a:solidFill>
                </a:ln>
                <a:latin typeface="NikoshBAN" pitchFamily="2" charset="0"/>
                <a:cs typeface="NikoshBAN" pitchFamily="2" charset="0"/>
              </a:rPr>
              <a:t> </a:t>
            </a:r>
            <a:r>
              <a:rPr lang="en-US" sz="6000" b="1" dirty="0" err="1" smtClean="0">
                <a:ln>
                  <a:solidFill>
                    <a:srgbClr val="002060"/>
                  </a:solidFill>
                </a:ln>
                <a:latin typeface="NikoshBAN" pitchFamily="2" charset="0"/>
                <a:cs typeface="NikoshBAN" pitchFamily="2" charset="0"/>
              </a:rPr>
              <a:t>বিশ্লেষন</a:t>
            </a:r>
            <a:r>
              <a:rPr lang="en-US" sz="6000" b="1" dirty="0" smtClean="0">
                <a:ln>
                  <a:solidFill>
                    <a:srgbClr val="002060"/>
                  </a:solidFill>
                </a:ln>
                <a:latin typeface="NikoshBAN" pitchFamily="2" charset="0"/>
                <a:cs typeface="NikoshBAN" pitchFamily="2" charset="0"/>
              </a:rPr>
              <a:t> </a:t>
            </a:r>
            <a:r>
              <a:rPr lang="en-US" sz="6000" b="1" dirty="0" err="1" smtClean="0">
                <a:ln>
                  <a:solidFill>
                    <a:srgbClr val="002060"/>
                  </a:solidFill>
                </a:ln>
                <a:latin typeface="NikoshBAN" pitchFamily="2" charset="0"/>
                <a:cs typeface="NikoshBAN" pitchFamily="2" charset="0"/>
              </a:rPr>
              <a:t>কর</a:t>
            </a:r>
            <a:r>
              <a:rPr lang="en-US" sz="6000" b="1" dirty="0" smtClean="0">
                <a:ln>
                  <a:solidFill>
                    <a:srgbClr val="002060"/>
                  </a:solidFill>
                </a:ln>
                <a:latin typeface="NikoshBAN" pitchFamily="2" charset="0"/>
                <a:cs typeface="NikoshBAN" pitchFamily="2" charset="0"/>
              </a:rPr>
              <a:t>।</a:t>
            </a:r>
            <a:endParaRPr lang="en-US" sz="6000" b="1" dirty="0">
              <a:ln>
                <a:solidFill>
                  <a:srgbClr val="002060"/>
                </a:solidFill>
              </a:ln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695616" y="5181600"/>
            <a:ext cx="3275256" cy="830997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lvl="0" algn="r"/>
            <a:r>
              <a:rPr lang="en-US" sz="4800" b="1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সময়</a:t>
            </a:r>
            <a:r>
              <a:rPr lang="en-US" sz="4800" b="1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- </a:t>
            </a:r>
            <a:r>
              <a:rPr lang="en-US" sz="4800" b="1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০৭ </a:t>
            </a:r>
            <a:r>
              <a:rPr lang="en-US" sz="4800" b="1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মিনিট</a:t>
            </a:r>
            <a:endParaRPr lang="en-US" sz="4800" b="1" dirty="0">
              <a:solidFill>
                <a:prstClr val="black"/>
              </a:solidFill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0552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94072282"/>
              </p:ext>
            </p:extLst>
          </p:nvPr>
        </p:nvGraphicFramePr>
        <p:xfrm>
          <a:off x="228600" y="381000"/>
          <a:ext cx="8534400" cy="6096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382708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E3AF901-A6FF-4BDD-B5EE-4B0495A413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>
                                            <p:graphicEl>
                                              <a:dgm id="{4E3AF901-A6FF-4BDD-B5EE-4B0495A4131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C64EC66-63E3-4C5B-B8EA-8420AA1C50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">
                                            <p:graphicEl>
                                              <a:dgm id="{6C64EC66-63E3-4C5B-B8EA-8420AA1C50D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8713827-4580-4230-A449-E7CF32C328D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">
                                            <p:graphicEl>
                                              <a:dgm id="{D8713827-4580-4230-A449-E7CF32C328D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A41536A-2278-4244-9E4E-F8F3B91E6E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2">
                                            <p:graphicEl>
                                              <a:dgm id="{0A41536A-2278-4244-9E4E-F8F3B91E6E6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57C01B0-B73D-400B-A935-D87026A8CA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2">
                                            <p:graphicEl>
                                              <a:dgm id="{157C01B0-B73D-400B-A935-D87026A8CA2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4C47932-434A-4C6F-BFC6-5C2E2C0F0A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2">
                                            <p:graphicEl>
                                              <a:dgm id="{B4C47932-434A-4C6F-BFC6-5C2E2C0F0A9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095C5AF-F770-48FD-92EE-97C16DD03F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2">
                                            <p:graphicEl>
                                              <a:dgm id="{C095C5AF-F770-48FD-92EE-97C16DD03F9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CAFFA15-FFB1-4EAE-AB50-D65BB5BB97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2">
                                            <p:graphicEl>
                                              <a:dgm id="{4CAFFA15-FFB1-4EAE-AB50-D65BB5BB97C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2F97344-83C2-435A-AFB7-84AE91F0DE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2">
                                            <p:graphicEl>
                                              <a:dgm id="{72F97344-83C2-435A-AFB7-84AE91F0DEC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Sub>
          <a:bldDgm bld="one"/>
        </p:bldSub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933175005"/>
              </p:ext>
            </p:extLst>
          </p:nvPr>
        </p:nvGraphicFramePr>
        <p:xfrm>
          <a:off x="609600" y="838200"/>
          <a:ext cx="7010400" cy="5638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676400" y="0"/>
            <a:ext cx="4495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u="sng" dirty="0" err="1" smtClean="0">
                <a:latin typeface="NikoshBAN" pitchFamily="2" charset="0"/>
                <a:cs typeface="NikoshBAN" pitchFamily="2" charset="0"/>
              </a:rPr>
              <a:t>সাংস্কৃতিক</a:t>
            </a:r>
            <a:r>
              <a:rPr lang="en-US" sz="4400" b="1" u="sng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u="sng" dirty="0" err="1" smtClean="0">
                <a:latin typeface="NikoshBAN" pitchFamily="2" charset="0"/>
                <a:cs typeface="NikoshBAN" pitchFamily="2" charset="0"/>
              </a:rPr>
              <a:t>উপাদান</a:t>
            </a:r>
            <a:endParaRPr lang="en-US" sz="4400" b="1" u="sng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4689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30EF973-D1F6-4E6E-B790-38DC14CD4C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2">
                                            <p:graphicEl>
                                              <a:dgm id="{E30EF973-D1F6-4E6E-B790-38DC14CD4C3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5CE67A8-AD59-4E58-92FB-8878108BFE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000"/>
                                        <p:tgtEl>
                                          <p:spTgt spid="2">
                                            <p:graphicEl>
                                              <a:dgm id="{35CE67A8-AD59-4E58-92FB-8878108BFEE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B60F119-4562-4534-9753-E0061F584E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2000"/>
                                        <p:tgtEl>
                                          <p:spTgt spid="2">
                                            <p:graphicEl>
                                              <a:dgm id="{1B60F119-4562-4534-9753-E0061F584EF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1AF201D-A53F-406F-B8D2-8AD53153A1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2000"/>
                                        <p:tgtEl>
                                          <p:spTgt spid="2">
                                            <p:graphicEl>
                                              <a:dgm id="{71AF201D-A53F-406F-B8D2-8AD53153A19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793739E-BD3F-4442-9A31-8E7B5B8546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2000"/>
                                        <p:tgtEl>
                                          <p:spTgt spid="2">
                                            <p:graphicEl>
                                              <a:dgm id="{5793739E-BD3F-4442-9A31-8E7B5B85462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Sub>
          <a:bldDgm bld="one"/>
        </p:bldSub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76600" y="152400"/>
            <a:ext cx="1600200" cy="101566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b="1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শিক্ষা</a:t>
            </a:r>
            <a:endParaRPr lang="en-US" sz="6000" b="1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5614" y="1219200"/>
            <a:ext cx="8875986" cy="501675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Blip>
                <a:blip r:embed="rId2"/>
              </a:buBlip>
            </a:pP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সামাজিক</a:t>
            </a:r>
            <a:r>
              <a:rPr lang="en-US" sz="4000" b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পরিবর্তনের</a:t>
            </a:r>
            <a:r>
              <a:rPr lang="en-US" sz="4000" b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উপাদানের</a:t>
            </a:r>
            <a:r>
              <a:rPr lang="en-US" sz="4000" b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 </a:t>
            </a:r>
            <a:r>
              <a:rPr lang="en-US" sz="4000" b="1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একটি</a:t>
            </a:r>
            <a:r>
              <a:rPr lang="en-US" sz="4000" b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বিশেষ</a:t>
            </a:r>
            <a:r>
              <a:rPr lang="en-US" sz="4000" b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উপাদান</a:t>
            </a:r>
            <a:r>
              <a:rPr lang="en-US" sz="4000" b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হলো</a:t>
            </a:r>
            <a:r>
              <a:rPr lang="en-US" sz="4000" b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শিক্ষা</a:t>
            </a:r>
            <a:r>
              <a:rPr lang="en-US" sz="4000" b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।</a:t>
            </a:r>
            <a:r>
              <a:rPr lang="en-US" sz="4000" b="1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শিক্ষা</a:t>
            </a:r>
            <a:r>
              <a:rPr lang="en-US" sz="4000" b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হলো</a:t>
            </a:r>
            <a:r>
              <a:rPr lang="en-US" sz="4000" b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এক</a:t>
            </a:r>
            <a:r>
              <a:rPr lang="en-US" sz="4000" b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ধরনের</a:t>
            </a:r>
            <a:r>
              <a:rPr lang="en-US" sz="4000" b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সংস্কার</a:t>
            </a:r>
            <a:r>
              <a:rPr lang="en-US" sz="4000" b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সাধন</a:t>
            </a:r>
            <a:r>
              <a:rPr lang="en-US" sz="4000" b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এবং</a:t>
            </a:r>
            <a:r>
              <a:rPr lang="en-US" sz="4000" b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বিরামহীন</a:t>
            </a:r>
            <a:r>
              <a:rPr lang="en-US" sz="4000" b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প্রক্রিয়া।শিক্ষা</a:t>
            </a:r>
            <a:r>
              <a:rPr lang="en-US" sz="4000" b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 </a:t>
            </a:r>
            <a:r>
              <a:rPr lang="en-US" sz="4000" b="1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মানুষকে</a:t>
            </a:r>
            <a:r>
              <a:rPr lang="en-US" sz="4000" b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আত্ম-বিশ্বাসী</a:t>
            </a:r>
            <a:r>
              <a:rPr lang="en-US" sz="4000" b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বিবেক</a:t>
            </a:r>
            <a:r>
              <a:rPr lang="en-US" sz="4000" b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- </a:t>
            </a:r>
            <a:r>
              <a:rPr lang="en-US" sz="4000" b="1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বুদ্ধি</a:t>
            </a:r>
            <a:r>
              <a:rPr lang="en-US" sz="4000" b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জাগ্রত</a:t>
            </a:r>
            <a:r>
              <a:rPr lang="en-US" sz="4000" b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করে</a:t>
            </a:r>
            <a:r>
              <a:rPr lang="en-US" sz="4000" b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তোলে।যাবতীয়</a:t>
            </a:r>
            <a:r>
              <a:rPr lang="en-US" sz="4000" b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অন্ধত্ব,অজ্ঞতা</a:t>
            </a:r>
            <a:r>
              <a:rPr lang="en-US" sz="4000" b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, </a:t>
            </a:r>
            <a:r>
              <a:rPr lang="en-US" sz="4000" b="1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কুসংস্কার</a:t>
            </a:r>
            <a:r>
              <a:rPr lang="en-US" sz="4000" b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 </a:t>
            </a:r>
            <a:r>
              <a:rPr lang="en-US" sz="4000" b="1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থেকে</a:t>
            </a:r>
            <a:r>
              <a:rPr lang="en-US" sz="4000" b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বিরত</a:t>
            </a:r>
            <a:r>
              <a:rPr lang="en-US" sz="4000" b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রাখে।নারী</a:t>
            </a:r>
            <a:r>
              <a:rPr lang="en-US" sz="4000" b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শি</a:t>
            </a:r>
            <a:r>
              <a:rPr lang="en-US" sz="4000" b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- </a:t>
            </a:r>
            <a:r>
              <a:rPr lang="en-US" sz="4000" b="1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ক্ষার</a:t>
            </a:r>
            <a:r>
              <a:rPr lang="en-US" sz="4000" b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জন্যই</a:t>
            </a:r>
            <a:r>
              <a:rPr lang="en-US" sz="4000" b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বাংলাদেশে</a:t>
            </a:r>
            <a:r>
              <a:rPr lang="en-US" sz="4000" b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বেশি</a:t>
            </a:r>
            <a:r>
              <a:rPr lang="en-US" sz="4000" b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উন্নয়ন</a:t>
            </a:r>
            <a:r>
              <a:rPr lang="en-US" sz="4000" b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করা</a:t>
            </a:r>
            <a:r>
              <a:rPr lang="en-US" sz="4000" b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সম্ভব</a:t>
            </a:r>
            <a:r>
              <a:rPr lang="en-US" sz="4000" b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হয়েছে।বাংলাদেশে</a:t>
            </a:r>
            <a:r>
              <a:rPr lang="en-US" sz="4000" b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যেখানে</a:t>
            </a:r>
            <a:r>
              <a:rPr lang="en-US" sz="4000" b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অর্ধেক</a:t>
            </a:r>
            <a:r>
              <a:rPr lang="en-US" sz="4000" b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নারী</a:t>
            </a:r>
            <a:r>
              <a:rPr lang="en-US" sz="4000" b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;</a:t>
            </a:r>
            <a:r>
              <a:rPr lang="en-US" sz="4000" b="1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সেখানে</a:t>
            </a:r>
            <a:r>
              <a:rPr lang="en-US" sz="4000" b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নারীর</a:t>
            </a:r>
            <a:r>
              <a:rPr lang="en-US" sz="4000" b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ক্ষমতায়ন</a:t>
            </a:r>
            <a:r>
              <a:rPr lang="en-US" sz="4000" b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ছাড়া</a:t>
            </a:r>
            <a:r>
              <a:rPr lang="en-US" sz="4000" b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দেশে</a:t>
            </a:r>
            <a:r>
              <a:rPr lang="en-US" sz="4000" b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উন্নয়ন</a:t>
            </a:r>
            <a:r>
              <a:rPr lang="en-US" sz="4000" b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সম্ভব</a:t>
            </a:r>
            <a:r>
              <a:rPr lang="en-US" sz="4000" b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নয়</a:t>
            </a:r>
            <a:r>
              <a:rPr lang="en-US" sz="4000" b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।</a:t>
            </a:r>
            <a:endParaRPr lang="en-US" sz="4000" b="1" dirty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746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228600"/>
            <a:ext cx="807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en-US" sz="3600" b="1" u="sng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u="sng" dirty="0" err="1" smtClean="0">
                <a:latin typeface="NikoshBAN" pitchFamily="2" charset="0"/>
                <a:cs typeface="NikoshBAN" pitchFamily="2" charset="0"/>
              </a:rPr>
              <a:t>প্রযুক্তি</a:t>
            </a:r>
            <a:r>
              <a:rPr lang="en-US" sz="3600" b="1" u="sng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u="sng" dirty="0" err="1" smtClean="0">
                <a:latin typeface="NikoshBAN" pitchFamily="2" charset="0"/>
                <a:cs typeface="NikoshBAN" pitchFamily="2" charset="0"/>
              </a:rPr>
              <a:t>সামাজিক</a:t>
            </a:r>
            <a:r>
              <a:rPr lang="en-US" sz="3600" b="1" u="sng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u="sng" dirty="0" err="1" smtClean="0">
                <a:latin typeface="NikoshBAN" pitchFamily="2" charset="0"/>
                <a:cs typeface="NikoshBAN" pitchFamily="2" charset="0"/>
              </a:rPr>
              <a:t>পরিবর্তনের</a:t>
            </a:r>
            <a:r>
              <a:rPr lang="en-US" sz="3600" b="1" u="sng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u="sng" dirty="0" err="1" smtClean="0">
                <a:latin typeface="NikoshBAN" pitchFamily="2" charset="0"/>
                <a:cs typeface="NikoshBAN" pitchFamily="2" charset="0"/>
              </a:rPr>
              <a:t>মূল</a:t>
            </a:r>
            <a:r>
              <a:rPr lang="en-US" sz="3600" b="1" u="sng" dirty="0" smtClean="0">
                <a:latin typeface="NikoshBAN" pitchFamily="2" charset="0"/>
                <a:cs typeface="NikoshBAN" pitchFamily="2" charset="0"/>
              </a:rPr>
              <a:t>  </a:t>
            </a:r>
            <a:r>
              <a:rPr lang="en-US" sz="3600" b="1" u="sng" dirty="0" err="1" smtClean="0">
                <a:latin typeface="NikoshBAN" pitchFamily="2" charset="0"/>
                <a:cs typeface="NikoshBAN" pitchFamily="2" charset="0"/>
              </a:rPr>
              <a:t>উপাদান</a:t>
            </a:r>
            <a:r>
              <a:rPr lang="en-US" sz="3600" b="1" u="sng" dirty="0" smtClean="0">
                <a:latin typeface="NikoshBAN" pitchFamily="2" charset="0"/>
                <a:cs typeface="NikoshBAN" pitchFamily="2" charset="0"/>
              </a:rPr>
              <a:t>-</a:t>
            </a:r>
            <a:endParaRPr lang="en-US" sz="3600" b="1" u="sng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990601"/>
            <a:ext cx="2895600" cy="240168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990599"/>
            <a:ext cx="3003331" cy="240168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1" y="990600"/>
            <a:ext cx="2723822" cy="240168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3745211"/>
            <a:ext cx="3003331" cy="235078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745211"/>
            <a:ext cx="2895600" cy="235078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1" y="3745211"/>
            <a:ext cx="2723822" cy="235078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22831663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67000" y="190500"/>
            <a:ext cx="3810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u="sng" dirty="0" err="1" smtClean="0">
                <a:latin typeface="NikoshBAN" pitchFamily="2" charset="0"/>
                <a:cs typeface="NikoshBAN" pitchFamily="2" charset="0"/>
              </a:rPr>
              <a:t>যোগাযোগ</a:t>
            </a:r>
            <a:endParaRPr lang="en-US" sz="4400" b="1" u="sng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20" y="1236216"/>
            <a:ext cx="3783120" cy="283368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7056" y="1082791"/>
            <a:ext cx="3893558" cy="294244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628" y="1854992"/>
            <a:ext cx="3762704" cy="283368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428" y="2590800"/>
            <a:ext cx="3838904" cy="294244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2042" y="1876013"/>
            <a:ext cx="3888572" cy="301815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7056" y="2449257"/>
            <a:ext cx="3893558" cy="308398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TextBox 2"/>
          <p:cNvSpPr txBox="1"/>
          <p:nvPr/>
        </p:nvSpPr>
        <p:spPr>
          <a:xfrm>
            <a:off x="2317230" y="5589903"/>
            <a:ext cx="14927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b="1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নৌ-পথ</a:t>
            </a:r>
            <a:r>
              <a:rPr lang="en-US" sz="2800" b="1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,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78887" y="5533245"/>
            <a:ext cx="15941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atin typeface="NikoshBAN" pitchFamily="2" charset="0"/>
                <a:cs typeface="NikoshBAN" pitchFamily="2" charset="0"/>
              </a:rPr>
              <a:t>আকাশ</a:t>
            </a:r>
            <a:r>
              <a:rPr lang="en-US" sz="28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 smtClean="0">
                <a:latin typeface="NikoshBAN" pitchFamily="2" charset="0"/>
                <a:cs typeface="NikoshBAN" pitchFamily="2" charset="0"/>
              </a:rPr>
              <a:t>পথ</a:t>
            </a:r>
            <a:r>
              <a:rPr lang="en-US" sz="2800" b="1" dirty="0" smtClean="0">
                <a:latin typeface="NikoshBAN" pitchFamily="2" charset="0"/>
                <a:cs typeface="NikoshBAN" pitchFamily="2" charset="0"/>
              </a:rPr>
              <a:t>, </a:t>
            </a:r>
            <a:endParaRPr lang="en-US" sz="2800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361511" y="6113123"/>
            <a:ext cx="11304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800" b="1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স্থল</a:t>
            </a:r>
            <a:r>
              <a:rPr lang="en-US" sz="2800" b="1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পথ</a:t>
            </a:r>
            <a:r>
              <a:rPr lang="en-US" sz="2800" b="1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।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027056" y="5589903"/>
            <a:ext cx="12213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atin typeface="NikoshBAN" pitchFamily="2" charset="0"/>
                <a:cs typeface="NikoshBAN" pitchFamily="2" charset="0"/>
              </a:rPr>
              <a:t>মোবাইল</a:t>
            </a:r>
            <a:r>
              <a:rPr lang="en-US" sz="2800" b="1" dirty="0" smtClean="0">
                <a:latin typeface="NikoshBAN" pitchFamily="2" charset="0"/>
                <a:cs typeface="NikoshBAN" pitchFamily="2" charset="0"/>
              </a:rPr>
              <a:t>,</a:t>
            </a:r>
            <a:endParaRPr lang="en-US" sz="2800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239000" y="5666847"/>
            <a:ext cx="16816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atin typeface="NikoshBAN" pitchFamily="2" charset="0"/>
                <a:cs typeface="NikoshBAN" pitchFamily="2" charset="0"/>
              </a:rPr>
              <a:t>ডি</a:t>
            </a:r>
            <a:r>
              <a:rPr lang="en-US" sz="2800" b="1" dirty="0" smtClean="0">
                <a:latin typeface="NikoshBAN" pitchFamily="2" charset="0"/>
                <a:cs typeface="NikoshBAN" pitchFamily="2" charset="0"/>
              </a:rPr>
              <a:t>- </a:t>
            </a:r>
            <a:r>
              <a:rPr lang="en-US" sz="2800" b="1" dirty="0" err="1" smtClean="0">
                <a:latin typeface="NikoshBAN" pitchFamily="2" charset="0"/>
                <a:cs typeface="NikoshBAN" pitchFamily="2" charset="0"/>
              </a:rPr>
              <a:t>এন্টিনিয়া</a:t>
            </a:r>
            <a:endParaRPr lang="en-US" sz="2800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257800" y="6113123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atin typeface="NikoshBAN" pitchFamily="2" charset="0"/>
                <a:cs typeface="NikoshBAN" pitchFamily="2" charset="0"/>
              </a:rPr>
              <a:t>সামাজিক</a:t>
            </a:r>
            <a:r>
              <a:rPr lang="en-US" sz="28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 smtClean="0">
                <a:latin typeface="NikoshBAN" pitchFamily="2" charset="0"/>
                <a:cs typeface="NikoshBAN" pitchFamily="2" charset="0"/>
              </a:rPr>
              <a:t>যোগাযোগ</a:t>
            </a:r>
            <a:r>
              <a:rPr lang="en-US" sz="28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 smtClean="0">
                <a:latin typeface="NikoshBAN" pitchFamily="2" charset="0"/>
                <a:cs typeface="NikoshBAN" pitchFamily="2" charset="0"/>
              </a:rPr>
              <a:t>মাধ্যম</a:t>
            </a:r>
            <a:r>
              <a:rPr lang="en-US" sz="2800" b="1" dirty="0" smtClean="0">
                <a:latin typeface="NikoshBAN" pitchFamily="2" charset="0"/>
                <a:cs typeface="NikoshBAN" pitchFamily="2" charset="0"/>
              </a:rPr>
              <a:t>।</a:t>
            </a:r>
            <a:endParaRPr lang="en-US" sz="2800" b="1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5146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/>
      <p:bldP spid="12" grpId="0"/>
      <p:bldP spid="13" grpId="0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5800" y="0"/>
            <a:ext cx="75437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u="sng" dirty="0" err="1" smtClean="0">
                <a:latin typeface="NikoshBAN" pitchFamily="2" charset="0"/>
                <a:cs typeface="NikoshBAN" pitchFamily="2" charset="0"/>
              </a:rPr>
              <a:t>নগরায়ন</a:t>
            </a:r>
            <a:r>
              <a:rPr lang="en-US" sz="4000" b="1" u="sng" dirty="0" smtClean="0">
                <a:latin typeface="NikoshBAN" pitchFamily="2" charset="0"/>
                <a:cs typeface="NikoshBAN" pitchFamily="2" charset="0"/>
              </a:rPr>
              <a:t>                  ও                  </a:t>
            </a:r>
            <a:r>
              <a:rPr lang="en-US" sz="4000" b="1" u="sng" dirty="0" err="1" smtClean="0">
                <a:latin typeface="NikoshBAN" pitchFamily="2" charset="0"/>
                <a:cs typeface="NikoshBAN" pitchFamily="2" charset="0"/>
              </a:rPr>
              <a:t>শিল্পায়ন</a:t>
            </a:r>
            <a:endParaRPr lang="en-US" sz="4000" b="1" u="sng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652" y="607503"/>
            <a:ext cx="4457699" cy="28658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020" y="628526"/>
            <a:ext cx="4428359" cy="2844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1" y="1914961"/>
            <a:ext cx="4298576" cy="362139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24" y="4069282"/>
            <a:ext cx="4286769" cy="259556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020" y="1921640"/>
            <a:ext cx="4456388" cy="361471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000499"/>
            <a:ext cx="4477408" cy="266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057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152400"/>
            <a:ext cx="8305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u="sng" dirty="0" err="1" smtClean="0">
                <a:latin typeface="NikoshBAN" pitchFamily="2" charset="0"/>
                <a:cs typeface="NikoshBAN" pitchFamily="2" charset="0"/>
              </a:rPr>
              <a:t>সামাজিক</a:t>
            </a:r>
            <a:r>
              <a:rPr lang="en-US" sz="4800" b="1" u="sng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u="sng" dirty="0" err="1" smtClean="0">
                <a:latin typeface="NikoshBAN" pitchFamily="2" charset="0"/>
                <a:cs typeface="NikoshBAN" pitchFamily="2" charset="0"/>
              </a:rPr>
              <a:t>পরিবর্তন</a:t>
            </a:r>
            <a:r>
              <a:rPr lang="en-US" sz="4800" b="1" u="sng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u="sng" dirty="0" err="1" smtClean="0">
                <a:latin typeface="NikoshBAN" pitchFamily="2" charset="0"/>
                <a:cs typeface="NikoshBAN" pitchFamily="2" charset="0"/>
              </a:rPr>
              <a:t>এবং</a:t>
            </a:r>
            <a:r>
              <a:rPr lang="en-US" sz="4800" b="1" u="sng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u="sng" dirty="0" err="1" smtClean="0">
                <a:latin typeface="NikoshBAN" pitchFamily="2" charset="0"/>
                <a:cs typeface="NikoshBAN" pitchFamily="2" charset="0"/>
              </a:rPr>
              <a:t>নারীর</a:t>
            </a:r>
            <a:r>
              <a:rPr lang="en-US" sz="4800" b="1" u="sng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u="sng" dirty="0" err="1" smtClean="0">
                <a:latin typeface="NikoshBAN" pitchFamily="2" charset="0"/>
                <a:cs typeface="NikoshBAN" pitchFamily="2" charset="0"/>
              </a:rPr>
              <a:t>ভূমিকা</a:t>
            </a:r>
            <a:endParaRPr lang="en-US" sz="4800" b="1" u="sng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11" y="983397"/>
            <a:ext cx="3265593" cy="22353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226948"/>
            <a:ext cx="3136362" cy="22083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100" y="1742581"/>
            <a:ext cx="3609228" cy="234599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2841" y="2187382"/>
            <a:ext cx="3743092" cy="272907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2900059"/>
            <a:ext cx="3969749" cy="258940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410"/>
          <a:stretch/>
        </p:blipFill>
        <p:spPr>
          <a:xfrm>
            <a:off x="3781364" y="3245068"/>
            <a:ext cx="4529138" cy="303536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50" r="-2139"/>
          <a:stretch/>
        </p:blipFill>
        <p:spPr>
          <a:xfrm>
            <a:off x="4533961" y="3456344"/>
            <a:ext cx="4229039" cy="33808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544"/>
          <a:stretch/>
        </p:blipFill>
        <p:spPr>
          <a:xfrm>
            <a:off x="5323489" y="3279472"/>
            <a:ext cx="3810001" cy="35940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49058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54" y="990600"/>
            <a:ext cx="3028246" cy="20573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4553" y="981122"/>
            <a:ext cx="2858372" cy="2066877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2857" y="990600"/>
            <a:ext cx="2851143" cy="2057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962399"/>
            <a:ext cx="3124200" cy="21923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2924" y="3962399"/>
            <a:ext cx="2801943" cy="23123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Rectangle 8"/>
          <p:cNvSpPr/>
          <p:nvPr/>
        </p:nvSpPr>
        <p:spPr>
          <a:xfrm>
            <a:off x="95954" y="28077"/>
            <a:ext cx="904804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 lvl="0" indent="-685800">
              <a:buFont typeface="Wingdings" pitchFamily="2" charset="2"/>
              <a:buChar char="§"/>
            </a:pPr>
            <a:r>
              <a:rPr lang="en-US" sz="4400" b="1" u="sng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সামাজিক</a:t>
            </a:r>
            <a:r>
              <a:rPr lang="en-US" sz="4400" b="1" u="sng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u="sng" dirty="0" err="1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পরিবর্তনে</a:t>
            </a:r>
            <a:r>
              <a:rPr lang="en-US" sz="4400" b="1" u="sng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u="sng" dirty="0" err="1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গ্রামীন</a:t>
            </a:r>
            <a:r>
              <a:rPr lang="en-US" sz="4400" b="1" u="sng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u="sng" dirty="0" err="1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নারীদের</a:t>
            </a:r>
            <a:r>
              <a:rPr lang="en-US" sz="4400" b="1" u="sng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 </a:t>
            </a:r>
            <a:r>
              <a:rPr lang="en-US" sz="4400" b="1" u="sng" dirty="0" err="1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ভূমিকা</a:t>
            </a:r>
            <a:r>
              <a:rPr lang="en-US" sz="4400" b="1" u="sng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-</a:t>
            </a:r>
            <a:endParaRPr lang="en-US" sz="4400" b="1" u="sng" dirty="0">
              <a:solidFill>
                <a:prstClr val="black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4553" y="3962398"/>
            <a:ext cx="2662673" cy="2192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103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762000"/>
            <a:ext cx="7940675" cy="5029200"/>
          </a:xfrm>
          <a:prstGeom prst="roundRect">
            <a:avLst>
              <a:gd name="adj" fmla="val 16667"/>
            </a:avLst>
          </a:prstGeom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66800" y="762000"/>
            <a:ext cx="11430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err="1" smtClean="0">
                <a:ln>
                  <a:solidFill>
                    <a:srgbClr val="0070C0"/>
                  </a:solidFill>
                </a:ln>
                <a:latin typeface="NikoshBAN" pitchFamily="2" charset="0"/>
                <a:cs typeface="NikoshBAN" pitchFamily="2" charset="0"/>
              </a:rPr>
              <a:t>স্বাগতম</a:t>
            </a:r>
            <a:endParaRPr lang="en-US" sz="8000" b="1" dirty="0">
              <a:ln>
                <a:solidFill>
                  <a:srgbClr val="0070C0"/>
                </a:solidFill>
              </a:ln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781800" y="522000"/>
            <a:ext cx="83820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 err="1" smtClean="0">
                <a:ln>
                  <a:solidFill>
                    <a:srgbClr val="FFFF00"/>
                  </a:solidFill>
                </a:ln>
                <a:latin typeface="NikoshBAN" pitchFamily="2" charset="0"/>
                <a:cs typeface="NikoshBAN" pitchFamily="2" charset="0"/>
              </a:rPr>
              <a:t>সবাইকে</a:t>
            </a:r>
            <a:endParaRPr lang="en-US" sz="8800" dirty="0">
              <a:ln>
                <a:solidFill>
                  <a:srgbClr val="FFFF00"/>
                </a:solidFill>
              </a:ln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5301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90800" y="152400"/>
            <a:ext cx="3188693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bn-IN" sz="6600" u="sng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দলীয় কাজ </a:t>
            </a:r>
            <a:endParaRPr lang="en-US" sz="6600" u="sng" dirty="0">
              <a:solidFill>
                <a:prstClr val="black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7145" y="2209800"/>
            <a:ext cx="89916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sz="4400" b="1" dirty="0" err="1" smtClean="0">
                <a:latin typeface="NikoshBAN" pitchFamily="2" charset="0"/>
                <a:cs typeface="NikoshBAN" pitchFamily="2" charset="0"/>
              </a:rPr>
              <a:t>সমাজ</a:t>
            </a:r>
            <a:r>
              <a:rPr lang="en-US" sz="44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dirty="0" err="1" smtClean="0">
                <a:latin typeface="NikoshBAN" pitchFamily="2" charset="0"/>
                <a:cs typeface="NikoshBAN" pitchFamily="2" charset="0"/>
              </a:rPr>
              <a:t>পরিবর্তনে</a:t>
            </a:r>
            <a:r>
              <a:rPr lang="en-US" sz="44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dirty="0" err="1" smtClean="0">
                <a:latin typeface="NikoshBAN" pitchFamily="2" charset="0"/>
                <a:cs typeface="NikoshBAN" pitchFamily="2" charset="0"/>
              </a:rPr>
              <a:t>উল্লেখিত</a:t>
            </a:r>
            <a:r>
              <a:rPr lang="en-US" sz="44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dirty="0" err="1" smtClean="0">
                <a:latin typeface="NikoshBAN" pitchFamily="2" charset="0"/>
                <a:cs typeface="NikoshBAN" pitchFamily="2" charset="0"/>
              </a:rPr>
              <a:t>আলোচনার</a:t>
            </a:r>
            <a:r>
              <a:rPr lang="en-US" sz="44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dirty="0" err="1" smtClean="0">
                <a:latin typeface="NikoshBAN" pitchFamily="2" charset="0"/>
                <a:cs typeface="NikoshBAN" pitchFamily="2" charset="0"/>
              </a:rPr>
              <a:t>প্রেক্ষিতে</a:t>
            </a:r>
            <a:r>
              <a:rPr lang="en-US" sz="4400" b="1" dirty="0" smtClean="0">
                <a:latin typeface="NikoshBAN" pitchFamily="2" charset="0"/>
                <a:cs typeface="NikoshBAN" pitchFamily="2" charset="0"/>
              </a:rPr>
              <a:t>  </a:t>
            </a:r>
            <a:r>
              <a:rPr lang="en-US" sz="4400" b="1" dirty="0" err="1" smtClean="0">
                <a:latin typeface="NikoshBAN" pitchFamily="2" charset="0"/>
                <a:cs typeface="NikoshBAN" pitchFamily="2" charset="0"/>
              </a:rPr>
              <a:t>কোন</a:t>
            </a:r>
            <a:r>
              <a:rPr lang="en-US" sz="44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dirty="0" err="1" smtClean="0">
                <a:latin typeface="NikoshBAN" pitchFamily="2" charset="0"/>
                <a:cs typeface="NikoshBAN" pitchFamily="2" charset="0"/>
              </a:rPr>
              <a:t>কোন</a:t>
            </a:r>
            <a:r>
              <a:rPr lang="en-US" sz="44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dirty="0" err="1" smtClean="0">
                <a:latin typeface="NikoshBAN" pitchFamily="2" charset="0"/>
                <a:cs typeface="NikoshBAN" pitchFamily="2" charset="0"/>
              </a:rPr>
              <a:t>উপাদানগুলি</a:t>
            </a:r>
            <a:r>
              <a:rPr lang="en-US" sz="44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dirty="0" err="1" smtClean="0">
                <a:latin typeface="NikoshBAN" pitchFamily="2" charset="0"/>
                <a:cs typeface="NikoshBAN" pitchFamily="2" charset="0"/>
              </a:rPr>
              <a:t>বেশি</a:t>
            </a:r>
            <a:r>
              <a:rPr lang="en-US" sz="44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dirty="0" err="1" smtClean="0">
                <a:latin typeface="NikoshBAN" pitchFamily="2" charset="0"/>
                <a:cs typeface="NikoshBAN" pitchFamily="2" charset="0"/>
              </a:rPr>
              <a:t>পরিবর্তিত</a:t>
            </a:r>
            <a:r>
              <a:rPr lang="en-US" sz="44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dirty="0" err="1" smtClean="0">
                <a:latin typeface="NikoshBAN" pitchFamily="2" charset="0"/>
                <a:cs typeface="NikoshBAN" pitchFamily="2" charset="0"/>
              </a:rPr>
              <a:t>হয়ে</a:t>
            </a:r>
            <a:r>
              <a:rPr lang="en-US" sz="44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dirty="0" err="1" smtClean="0">
                <a:latin typeface="NikoshBAN" pitchFamily="2" charset="0"/>
                <a:cs typeface="NikoshBAN" pitchFamily="2" charset="0"/>
              </a:rPr>
              <a:t>দেশের</a:t>
            </a:r>
            <a:r>
              <a:rPr lang="en-US" sz="44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dirty="0" err="1" smtClean="0">
                <a:latin typeface="NikoshBAN" pitchFamily="2" charset="0"/>
                <a:cs typeface="NikoshBAN" pitchFamily="2" charset="0"/>
              </a:rPr>
              <a:t>উন্নয়নে</a:t>
            </a:r>
            <a:r>
              <a:rPr lang="en-US" sz="44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dirty="0" err="1" smtClean="0">
                <a:latin typeface="NikoshBAN" pitchFamily="2" charset="0"/>
                <a:cs typeface="NikoshBAN" pitchFamily="2" charset="0"/>
              </a:rPr>
              <a:t>ভুমিকা</a:t>
            </a:r>
            <a:r>
              <a:rPr lang="en-US" sz="44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dirty="0" err="1" smtClean="0">
                <a:latin typeface="NikoshBAN" pitchFamily="2" charset="0"/>
                <a:cs typeface="NikoshBAN" pitchFamily="2" charset="0"/>
              </a:rPr>
              <a:t>রাখছে</a:t>
            </a:r>
            <a:r>
              <a:rPr lang="en-US" sz="44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dirty="0" err="1" smtClean="0">
                <a:latin typeface="NikoshBAN" pitchFamily="2" charset="0"/>
                <a:cs typeface="NikoshBAN" pitchFamily="2" charset="0"/>
              </a:rPr>
              <a:t>তা</a:t>
            </a:r>
            <a:r>
              <a:rPr lang="en-US" sz="44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dirty="0" err="1" smtClean="0">
                <a:latin typeface="NikoshBAN" pitchFamily="2" charset="0"/>
                <a:cs typeface="NikoshBAN" pitchFamily="2" charset="0"/>
              </a:rPr>
              <a:t>তোমরা</a:t>
            </a:r>
            <a:r>
              <a:rPr lang="en-US" sz="4400" b="1" dirty="0" smtClean="0">
                <a:latin typeface="NikoshBAN" pitchFamily="2" charset="0"/>
                <a:cs typeface="NikoshBAN" pitchFamily="2" charset="0"/>
              </a:rPr>
              <a:t>  </a:t>
            </a:r>
            <a:r>
              <a:rPr lang="en-US" sz="4400" b="1" dirty="0" err="1" smtClean="0">
                <a:latin typeface="NikoshBAN" pitchFamily="2" charset="0"/>
                <a:cs typeface="NikoshBAN" pitchFamily="2" charset="0"/>
              </a:rPr>
              <a:t>আলোচনার</a:t>
            </a:r>
            <a:r>
              <a:rPr lang="en-US" sz="4400" b="1" dirty="0" smtClean="0">
                <a:latin typeface="NikoshBAN" pitchFamily="2" charset="0"/>
                <a:cs typeface="NikoshBAN" pitchFamily="2" charset="0"/>
              </a:rPr>
              <a:t>  </a:t>
            </a:r>
            <a:r>
              <a:rPr lang="en-US" sz="4400" b="1" dirty="0" err="1" smtClean="0">
                <a:latin typeface="NikoshBAN" pitchFamily="2" charset="0"/>
                <a:cs typeface="NikoshBAN" pitchFamily="2" charset="0"/>
              </a:rPr>
              <a:t>সাপেক্ষে</a:t>
            </a:r>
            <a:r>
              <a:rPr lang="en-US" sz="44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dirty="0" err="1" smtClean="0">
                <a:latin typeface="NikoshBAN" pitchFamily="2" charset="0"/>
                <a:cs typeface="NikoshBAN" pitchFamily="2" charset="0"/>
              </a:rPr>
              <a:t>লিখ</a:t>
            </a:r>
            <a:r>
              <a:rPr lang="en-US" sz="4400" b="1" dirty="0" smtClean="0">
                <a:latin typeface="NikoshBAN" pitchFamily="2" charset="0"/>
                <a:cs typeface="NikoshBAN" pitchFamily="2" charset="0"/>
              </a:rPr>
              <a:t>।</a:t>
            </a:r>
            <a:endParaRPr lang="en-US" sz="4400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729977" y="5334000"/>
            <a:ext cx="3257622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lvl="0" algn="r"/>
            <a:r>
              <a:rPr lang="en-US" sz="4800" b="1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সময়</a:t>
            </a:r>
            <a:r>
              <a:rPr lang="en-US" sz="4800" b="1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- </a:t>
            </a:r>
            <a:r>
              <a:rPr lang="en-US" sz="4800" b="1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১০ </a:t>
            </a:r>
            <a:r>
              <a:rPr lang="en-US" sz="4800" b="1" dirty="0" err="1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মিনিট</a:t>
            </a:r>
            <a:endParaRPr lang="en-US" sz="4800" b="1" dirty="0">
              <a:solidFill>
                <a:prstClr val="black"/>
              </a:solidFill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4430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236080" y="7203"/>
            <a:ext cx="18473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endParaRPr lang="en-US" sz="4800" u="sng" kern="0" dirty="0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903" y="762000"/>
            <a:ext cx="90678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  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সোনাপুরের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মেয়েরা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এক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সময়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পারিবারিক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এবং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সামাজিকভাবে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অনেক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নির্যাতিত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হতো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,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বর্তমানে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সেই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মেয়েরাই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কাজের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মাধ্যমে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সামাজিক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পরিবর্তনে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অনেক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ভুমিকা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রাখছে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আবার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তাঁরা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পারিবারিক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ও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সামাজিকভাবে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অনেক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মর্যাদার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সাথে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জীবনমান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এগিয়ে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চলেছে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।</a:t>
            </a:r>
            <a:endParaRPr lang="en-US" sz="3200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4648200"/>
            <a:ext cx="822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en-US" sz="2800" b="1" dirty="0" smtClean="0">
                <a:ln>
                  <a:solidFill>
                    <a:srgbClr val="002060"/>
                  </a:solidFill>
                </a:ln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 smtClean="0">
                <a:ln>
                  <a:solidFill>
                    <a:srgbClr val="002060"/>
                  </a:solidFill>
                </a:ln>
                <a:latin typeface="NikoshBAN" pitchFamily="2" charset="0"/>
                <a:cs typeface="NikoshBAN" pitchFamily="2" charset="0"/>
              </a:rPr>
              <a:t>সামাজিক</a:t>
            </a:r>
            <a:r>
              <a:rPr lang="en-US" sz="2800" b="1" dirty="0" smtClean="0">
                <a:ln>
                  <a:solidFill>
                    <a:srgbClr val="002060"/>
                  </a:solidFill>
                </a:ln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 smtClean="0">
                <a:ln>
                  <a:solidFill>
                    <a:srgbClr val="002060"/>
                  </a:solidFill>
                </a:ln>
                <a:latin typeface="NikoshBAN" pitchFamily="2" charset="0"/>
                <a:cs typeface="NikoshBAN" pitchFamily="2" charset="0"/>
              </a:rPr>
              <a:t>পতিবর্তনের</a:t>
            </a:r>
            <a:r>
              <a:rPr lang="en-US" sz="2800" b="1" dirty="0" smtClean="0">
                <a:ln>
                  <a:solidFill>
                    <a:srgbClr val="002060"/>
                  </a:solidFill>
                </a:ln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 smtClean="0">
                <a:ln>
                  <a:solidFill>
                    <a:srgbClr val="002060"/>
                  </a:solidFill>
                </a:ln>
                <a:latin typeface="NikoshBAN" pitchFamily="2" charset="0"/>
                <a:cs typeface="NikoshBAN" pitchFamily="2" charset="0"/>
              </a:rPr>
              <a:t>প্রধানত</a:t>
            </a:r>
            <a:r>
              <a:rPr lang="en-US" sz="2800" b="1" dirty="0" smtClean="0">
                <a:ln>
                  <a:solidFill>
                    <a:srgbClr val="002060"/>
                  </a:solidFill>
                </a:ln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 smtClean="0">
                <a:ln>
                  <a:solidFill>
                    <a:srgbClr val="002060"/>
                  </a:solidFill>
                </a:ln>
                <a:latin typeface="NikoshBAN" pitchFamily="2" charset="0"/>
                <a:cs typeface="NikoshBAN" pitchFamily="2" charset="0"/>
              </a:rPr>
              <a:t>উপাদান</a:t>
            </a:r>
            <a:r>
              <a:rPr lang="en-US" sz="2800" b="1" dirty="0" smtClean="0">
                <a:ln>
                  <a:solidFill>
                    <a:srgbClr val="002060"/>
                  </a:solidFill>
                </a:ln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 smtClean="0">
                <a:ln>
                  <a:solidFill>
                    <a:srgbClr val="002060"/>
                  </a:solidFill>
                </a:ln>
                <a:latin typeface="NikoshBAN" pitchFamily="2" charset="0"/>
                <a:cs typeface="NikoshBAN" pitchFamily="2" charset="0"/>
              </a:rPr>
              <a:t>কয়টি</a:t>
            </a:r>
            <a:r>
              <a:rPr lang="en-US" sz="2800" b="1" dirty="0" smtClean="0">
                <a:ln>
                  <a:solidFill>
                    <a:srgbClr val="002060"/>
                  </a:solidFill>
                </a:ln>
                <a:latin typeface="NikoshBAN" pitchFamily="2" charset="0"/>
                <a:cs typeface="NikoshBAN" pitchFamily="2" charset="0"/>
              </a:rPr>
              <a:t> -</a:t>
            </a:r>
            <a:endParaRPr lang="en-US" sz="2800" b="1" dirty="0">
              <a:ln>
                <a:solidFill>
                  <a:srgbClr val="002060"/>
                </a:solidFill>
              </a:ln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1076" y="5270203"/>
            <a:ext cx="2209800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NikoshBAN" pitchFamily="2" charset="0"/>
                <a:cs typeface="NikoshBAN" pitchFamily="2" charset="0"/>
              </a:rPr>
              <a:t>ক  ৯ </a:t>
            </a:r>
            <a:r>
              <a:rPr lang="en-US" sz="2800" b="1" dirty="0" err="1" smtClean="0">
                <a:latin typeface="NikoshBAN" pitchFamily="2" charset="0"/>
                <a:cs typeface="NikoshBAN" pitchFamily="2" charset="0"/>
              </a:rPr>
              <a:t>টি</a:t>
            </a:r>
            <a:endParaRPr lang="en-US" sz="2800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1586" y="6096000"/>
            <a:ext cx="2209800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NikoshBAN" pitchFamily="2" charset="0"/>
                <a:cs typeface="NikoshBAN" pitchFamily="2" charset="0"/>
              </a:rPr>
              <a:t>গ  ৭ </a:t>
            </a:r>
            <a:r>
              <a:rPr lang="en-US" sz="2800" b="1" dirty="0" err="1" smtClean="0">
                <a:latin typeface="NikoshBAN" pitchFamily="2" charset="0"/>
                <a:cs typeface="NikoshBAN" pitchFamily="2" charset="0"/>
              </a:rPr>
              <a:t>টি</a:t>
            </a:r>
            <a:endParaRPr lang="en-US" sz="2800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553200" y="6096000"/>
            <a:ext cx="2209800" cy="52322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NikoshBAN" pitchFamily="2" charset="0"/>
                <a:cs typeface="NikoshBAN" pitchFamily="2" charset="0"/>
              </a:rPr>
              <a:t>ঘ  ৬ </a:t>
            </a:r>
            <a:r>
              <a:rPr lang="en-US" sz="2800" b="1" dirty="0" err="1" smtClean="0">
                <a:latin typeface="NikoshBAN" pitchFamily="2" charset="0"/>
                <a:cs typeface="NikoshBAN" pitchFamily="2" charset="0"/>
              </a:rPr>
              <a:t>টি</a:t>
            </a:r>
            <a:endParaRPr lang="en-US" sz="2800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53200" y="5437220"/>
            <a:ext cx="2207172" cy="52322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NikoshBAN" pitchFamily="2" charset="0"/>
                <a:cs typeface="NikoshBAN" pitchFamily="2" charset="0"/>
              </a:rPr>
              <a:t>খ  ৮ </a:t>
            </a:r>
            <a:r>
              <a:rPr lang="en-US" sz="2800" b="1" dirty="0" err="1" smtClean="0">
                <a:latin typeface="NikoshBAN" pitchFamily="2" charset="0"/>
                <a:cs typeface="NikoshBAN" pitchFamily="2" charset="0"/>
              </a:rPr>
              <a:t>টি</a:t>
            </a:r>
            <a:endParaRPr lang="en-US" sz="2800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2400" y="2900303"/>
            <a:ext cx="792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itchFamily="2" charset="2"/>
              <a:buChar char="v"/>
            </a:pPr>
            <a:r>
              <a:rPr lang="en-US" sz="3600" b="1" dirty="0" err="1" smtClean="0">
                <a:ln>
                  <a:solidFill>
                    <a:srgbClr val="002060"/>
                  </a:solidFill>
                </a:ln>
                <a:latin typeface="NikoshBAN" pitchFamily="2" charset="0"/>
                <a:cs typeface="NikoshBAN" pitchFamily="2" charset="0"/>
              </a:rPr>
              <a:t>ম্যাকাইভার</a:t>
            </a:r>
            <a:r>
              <a:rPr lang="en-US" sz="3600" b="1" dirty="0" smtClean="0">
                <a:ln>
                  <a:solidFill>
                    <a:srgbClr val="002060"/>
                  </a:solidFill>
                </a:ln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ln>
                  <a:solidFill>
                    <a:srgbClr val="002060"/>
                  </a:solidFill>
                </a:ln>
                <a:latin typeface="NikoshBAN" pitchFamily="2" charset="0"/>
                <a:cs typeface="NikoshBAN" pitchFamily="2" charset="0"/>
              </a:rPr>
              <a:t>বলেন</a:t>
            </a:r>
            <a:r>
              <a:rPr lang="en-US" sz="3600" b="1" dirty="0" smtClean="0">
                <a:ln>
                  <a:solidFill>
                    <a:srgbClr val="002060"/>
                  </a:solidFill>
                </a:ln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ln>
                  <a:solidFill>
                    <a:srgbClr val="002060"/>
                  </a:solidFill>
                </a:ln>
                <a:latin typeface="NikoshBAN" pitchFamily="2" charset="0"/>
                <a:cs typeface="NikoshBAN" pitchFamily="2" charset="0"/>
              </a:rPr>
              <a:t>সামাজিক</a:t>
            </a:r>
            <a:r>
              <a:rPr lang="en-US" sz="3600" b="1" dirty="0" smtClean="0">
                <a:ln>
                  <a:solidFill>
                    <a:srgbClr val="002060"/>
                  </a:solidFill>
                </a:ln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ln>
                  <a:solidFill>
                    <a:srgbClr val="002060"/>
                  </a:solidFill>
                </a:ln>
                <a:latin typeface="NikoshBAN" pitchFamily="2" charset="0"/>
                <a:cs typeface="NikoshBAN" pitchFamily="2" charset="0"/>
              </a:rPr>
              <a:t>পরিবর্তন</a:t>
            </a:r>
            <a:r>
              <a:rPr lang="en-US" sz="3600" b="1" dirty="0" smtClean="0">
                <a:ln>
                  <a:solidFill>
                    <a:srgbClr val="002060"/>
                  </a:solidFill>
                </a:ln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ln>
                  <a:solidFill>
                    <a:srgbClr val="002060"/>
                  </a:solidFill>
                </a:ln>
                <a:latin typeface="NikoshBAN" pitchFamily="2" charset="0"/>
                <a:cs typeface="NikoshBAN" pitchFamily="2" charset="0"/>
              </a:rPr>
              <a:t>হচ্ছে</a:t>
            </a:r>
            <a:r>
              <a:rPr lang="en-US" sz="3600" b="1" dirty="0" smtClean="0">
                <a:ln>
                  <a:solidFill>
                    <a:srgbClr val="002060"/>
                  </a:solidFill>
                </a:ln>
                <a:latin typeface="NikoshBAN" pitchFamily="2" charset="0"/>
                <a:cs typeface="NikoshBAN" pitchFamily="2" charset="0"/>
              </a:rPr>
              <a:t>-</a:t>
            </a:r>
            <a:endParaRPr lang="en-US" sz="3600" b="1" dirty="0">
              <a:ln>
                <a:solidFill>
                  <a:srgbClr val="002060"/>
                </a:solidFill>
              </a:ln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8903" y="3542831"/>
            <a:ext cx="43731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NikoshBAN" pitchFamily="2" charset="0"/>
                <a:cs typeface="NikoshBAN" pitchFamily="2" charset="0"/>
              </a:rPr>
              <a:t>ক. </a:t>
            </a:r>
            <a:r>
              <a:rPr lang="en-US" sz="2800" b="1" dirty="0" err="1" smtClean="0">
                <a:latin typeface="NikoshBAN" pitchFamily="2" charset="0"/>
                <a:cs typeface="NikoshBAN" pitchFamily="2" charset="0"/>
              </a:rPr>
              <a:t>মানবীয়</a:t>
            </a:r>
            <a:r>
              <a:rPr lang="en-US" sz="28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 smtClean="0">
                <a:latin typeface="NikoshBAN" pitchFamily="2" charset="0"/>
                <a:cs typeface="NikoshBAN" pitchFamily="2" charset="0"/>
              </a:rPr>
              <a:t>সম্পর্কের</a:t>
            </a:r>
            <a:r>
              <a:rPr lang="en-US" sz="28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 smtClean="0">
                <a:latin typeface="NikoshBAN" pitchFamily="2" charset="0"/>
                <a:cs typeface="NikoshBAN" pitchFamily="2" charset="0"/>
              </a:rPr>
              <a:t>পরিবর্তন</a:t>
            </a:r>
            <a:endParaRPr lang="en-US" sz="2800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562600" y="3463396"/>
            <a:ext cx="3505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NikoshBAN" pitchFamily="2" charset="0"/>
                <a:cs typeface="NikoshBAN" pitchFamily="2" charset="0"/>
              </a:rPr>
              <a:t>খ. </a:t>
            </a:r>
            <a:r>
              <a:rPr lang="en-US" sz="2800" b="1" dirty="0" err="1" smtClean="0">
                <a:latin typeface="NikoshBAN" pitchFamily="2" charset="0"/>
                <a:cs typeface="NikoshBAN" pitchFamily="2" charset="0"/>
              </a:rPr>
              <a:t>মানবীয়</a:t>
            </a:r>
            <a:r>
              <a:rPr lang="en-US" sz="28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 smtClean="0">
                <a:latin typeface="NikoshBAN" pitchFamily="2" charset="0"/>
                <a:cs typeface="NikoshBAN" pitchFamily="2" charset="0"/>
              </a:rPr>
              <a:t>গুলাবলীর</a:t>
            </a:r>
            <a:r>
              <a:rPr lang="en-US" sz="28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 smtClean="0">
                <a:latin typeface="NikoshBAN" pitchFamily="2" charset="0"/>
                <a:cs typeface="NikoshBAN" pitchFamily="2" charset="0"/>
              </a:rPr>
              <a:t>পরিবর্তন</a:t>
            </a:r>
            <a:endParaRPr lang="en-US" sz="2800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2400" y="4195465"/>
            <a:ext cx="3581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NikoshBAN" pitchFamily="2" charset="0"/>
                <a:cs typeface="NikoshBAN" pitchFamily="2" charset="0"/>
              </a:rPr>
              <a:t>গ </a:t>
            </a:r>
            <a:r>
              <a:rPr lang="en-US" sz="2800" b="1" dirty="0">
                <a:latin typeface="NikoshBAN" pitchFamily="2" charset="0"/>
                <a:cs typeface="NikoshBAN" pitchFamily="2" charset="0"/>
              </a:rPr>
              <a:t>.</a:t>
            </a:r>
            <a:r>
              <a:rPr lang="en-US" sz="2800" b="1" dirty="0" err="1" smtClean="0">
                <a:latin typeface="NikoshBAN" pitchFamily="2" charset="0"/>
                <a:cs typeface="NikoshBAN" pitchFamily="2" charset="0"/>
              </a:rPr>
              <a:t>মানুষের</a:t>
            </a:r>
            <a:r>
              <a:rPr lang="en-US" sz="28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 smtClean="0">
                <a:latin typeface="NikoshBAN" pitchFamily="2" charset="0"/>
                <a:cs typeface="NikoshBAN" pitchFamily="2" charset="0"/>
              </a:rPr>
              <a:t>বুদ্ধির</a:t>
            </a:r>
            <a:r>
              <a:rPr lang="en-US" sz="28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 smtClean="0">
                <a:latin typeface="NikoshBAN" pitchFamily="2" charset="0"/>
                <a:cs typeface="NikoshBAN" pitchFamily="2" charset="0"/>
              </a:rPr>
              <a:t>বিকাশ</a:t>
            </a:r>
            <a:endParaRPr lang="en-US" sz="2800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607268" y="4086944"/>
            <a:ext cx="34605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NikoshBAN" pitchFamily="2" charset="0"/>
                <a:cs typeface="NikoshBAN" pitchFamily="2" charset="0"/>
              </a:rPr>
              <a:t>ঘ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. </a:t>
            </a:r>
            <a:r>
              <a:rPr lang="en-US" sz="2800" b="1" dirty="0" err="1" smtClean="0">
                <a:latin typeface="NikoshBAN" pitchFamily="2" charset="0"/>
                <a:cs typeface="NikoshBAN" pitchFamily="2" charset="0"/>
              </a:rPr>
              <a:t>মানুষের</a:t>
            </a:r>
            <a:r>
              <a:rPr lang="en-US" sz="28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 smtClean="0">
                <a:latin typeface="NikoshBAN" pitchFamily="2" charset="0"/>
                <a:cs typeface="NikoshBAN" pitchFamily="2" charset="0"/>
              </a:rPr>
              <a:t>সতর্কতা</a:t>
            </a:r>
            <a:r>
              <a:rPr lang="en-US" sz="28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 smtClean="0">
                <a:latin typeface="NikoshBAN" pitchFamily="2" charset="0"/>
                <a:cs typeface="NikoshBAN" pitchFamily="2" charset="0"/>
              </a:rPr>
              <a:t>অবল্মবন</a:t>
            </a:r>
            <a:endParaRPr lang="en-US" sz="2800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0" name="Flowchart: Connector 9"/>
          <p:cNvSpPr/>
          <p:nvPr/>
        </p:nvSpPr>
        <p:spPr>
          <a:xfrm>
            <a:off x="152400" y="3546634"/>
            <a:ext cx="304800" cy="439982"/>
          </a:xfrm>
          <a:prstGeom prst="flowChartConnector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lowchart: Connector 14"/>
          <p:cNvSpPr/>
          <p:nvPr/>
        </p:nvSpPr>
        <p:spPr>
          <a:xfrm>
            <a:off x="304800" y="6126079"/>
            <a:ext cx="304800" cy="439982"/>
          </a:xfrm>
          <a:prstGeom prst="flowChartConnector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3521365" y="0"/>
            <a:ext cx="179889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bn-IN" sz="4800" b="1" u="sng" kern="0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prstClr val="black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মূল্যায়ন</a:t>
            </a:r>
            <a:r>
              <a:rPr lang="bn-IN" sz="4800" u="sng" kern="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endParaRPr lang="en-US" sz="4800" u="sng" kern="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1281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7" grpId="0" animBg="1"/>
      <p:bldP spid="8" grpId="0" animBg="1"/>
      <p:bldP spid="11" grpId="0"/>
      <p:bldP spid="12" grpId="0"/>
      <p:bldP spid="13" grpId="0"/>
      <p:bldP spid="14" grpId="0"/>
      <p:bldP spid="10" grpId="0" animBg="1"/>
      <p:bldP spid="1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457200"/>
            <a:ext cx="6629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n>
                  <a:solidFill>
                    <a:srgbClr val="0070C0"/>
                  </a:solidFill>
                </a:ln>
                <a:latin typeface="NikoshBAN" pitchFamily="2" charset="0"/>
                <a:cs typeface="NikoshBAN" pitchFamily="2" charset="0"/>
              </a:rPr>
              <a:t>সোনাপুরের</a:t>
            </a:r>
            <a:r>
              <a:rPr lang="en-US" sz="3200" b="1" dirty="0" smtClean="0">
                <a:ln>
                  <a:solidFill>
                    <a:srgbClr val="0070C0"/>
                  </a:solidFill>
                </a:ln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n>
                  <a:solidFill>
                    <a:srgbClr val="0070C0"/>
                  </a:solidFill>
                </a:ln>
                <a:latin typeface="NikoshBAN" pitchFamily="2" charset="0"/>
                <a:cs typeface="NikoshBAN" pitchFamily="2" charset="0"/>
              </a:rPr>
              <a:t>মেয়েদের</a:t>
            </a:r>
            <a:r>
              <a:rPr lang="en-US" sz="3200" b="1" dirty="0" smtClean="0">
                <a:ln>
                  <a:solidFill>
                    <a:srgbClr val="0070C0"/>
                  </a:solidFill>
                </a:ln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n>
                  <a:solidFill>
                    <a:srgbClr val="0070C0"/>
                  </a:solidFill>
                </a:ln>
                <a:latin typeface="NikoshBAN" pitchFamily="2" charset="0"/>
                <a:cs typeface="NikoshBAN" pitchFamily="2" charset="0"/>
              </a:rPr>
              <a:t>মর্যাদার</a:t>
            </a:r>
            <a:r>
              <a:rPr lang="en-US" sz="3200" b="1" dirty="0" smtClean="0">
                <a:ln>
                  <a:solidFill>
                    <a:srgbClr val="0070C0"/>
                  </a:solidFill>
                </a:ln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n>
                  <a:solidFill>
                    <a:srgbClr val="0070C0"/>
                  </a:solidFill>
                </a:ln>
                <a:latin typeface="NikoshBAN" pitchFamily="2" charset="0"/>
                <a:cs typeface="NikoshBAN" pitchFamily="2" charset="0"/>
              </a:rPr>
              <a:t>কারন</a:t>
            </a:r>
            <a:r>
              <a:rPr lang="en-US" sz="3200" b="1" dirty="0" smtClean="0">
                <a:ln>
                  <a:solidFill>
                    <a:srgbClr val="0070C0"/>
                  </a:solidFill>
                </a:ln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n>
                  <a:solidFill>
                    <a:srgbClr val="0070C0"/>
                  </a:solidFill>
                </a:ln>
                <a:latin typeface="NikoshBAN" pitchFamily="2" charset="0"/>
                <a:cs typeface="NikoshBAN" pitchFamily="2" charset="0"/>
              </a:rPr>
              <a:t>কি</a:t>
            </a:r>
            <a:r>
              <a:rPr lang="en-US" sz="3200" b="1" dirty="0">
                <a:ln>
                  <a:solidFill>
                    <a:srgbClr val="0070C0"/>
                  </a:solidFill>
                </a:ln>
                <a:latin typeface="NikoshBAN" pitchFamily="2" charset="0"/>
                <a:cs typeface="NikoshBAN" pitchFamily="2" charset="0"/>
              </a:rPr>
              <a:t>?</a:t>
            </a:r>
          </a:p>
        </p:txBody>
      </p:sp>
      <p:sp>
        <p:nvSpPr>
          <p:cNvPr id="4" name="Rectangle 3"/>
          <p:cNvSpPr/>
          <p:nvPr/>
        </p:nvSpPr>
        <p:spPr>
          <a:xfrm>
            <a:off x="291803" y="1295399"/>
            <a:ext cx="25598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ক. </a:t>
            </a:r>
            <a:r>
              <a:rPr lang="en-US" sz="3200" b="1" dirty="0" err="1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কাজের</a:t>
            </a:r>
            <a:r>
              <a:rPr lang="en-US" sz="3200" b="1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মাধ্যম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4913586" y="1295401"/>
            <a:ext cx="34684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খ</a:t>
            </a:r>
            <a:r>
              <a:rPr lang="en-US" sz="3200" b="1" dirty="0" smtClean="0"/>
              <a:t>. 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যোগতা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র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জন্য</a:t>
            </a:r>
            <a:endParaRPr lang="en-US" sz="3200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1803" y="1901930"/>
            <a:ext cx="32509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গ .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গ্রামে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বাস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করার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জন্য</a:t>
            </a:r>
            <a:endParaRPr lang="en-US" sz="3200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13586" y="2134335"/>
            <a:ext cx="32398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NikoshBAN" pitchFamily="2" charset="0"/>
                <a:cs typeface="NikoshBAN" pitchFamily="2" charset="0"/>
              </a:rPr>
              <a:t>ঘ. </a:t>
            </a:r>
            <a:r>
              <a:rPr lang="en-US" sz="2800" b="1" dirty="0" err="1" smtClean="0">
                <a:latin typeface="NikoshBAN" pitchFamily="2" charset="0"/>
                <a:cs typeface="NikoshBAN" pitchFamily="2" charset="0"/>
              </a:rPr>
              <a:t>খেলাধুলার</a:t>
            </a:r>
            <a:r>
              <a:rPr lang="en-US" sz="28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 smtClean="0">
                <a:latin typeface="NikoshBAN" pitchFamily="2" charset="0"/>
                <a:cs typeface="NikoshBAN" pitchFamily="2" charset="0"/>
              </a:rPr>
              <a:t>মাধ্যমে</a:t>
            </a:r>
            <a:endParaRPr lang="en-US" sz="2800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200" y="2770257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itchFamily="2" charset="2"/>
              <a:buChar char="v"/>
            </a:pPr>
            <a:r>
              <a:rPr lang="en-US" sz="3600" b="1" dirty="0" err="1" smtClean="0">
                <a:ln>
                  <a:solidFill>
                    <a:srgbClr val="002060"/>
                  </a:solidFill>
                </a:ln>
                <a:latin typeface="NikoshBAN" pitchFamily="2" charset="0"/>
                <a:cs typeface="NikoshBAN" pitchFamily="2" charset="0"/>
              </a:rPr>
              <a:t>এক</a:t>
            </a:r>
            <a:r>
              <a:rPr lang="en-US" sz="3600" b="1" dirty="0" smtClean="0">
                <a:ln>
                  <a:solidFill>
                    <a:srgbClr val="002060"/>
                  </a:solidFill>
                </a:ln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ln>
                  <a:solidFill>
                    <a:srgbClr val="002060"/>
                  </a:solidFill>
                </a:ln>
                <a:latin typeface="NikoshBAN" pitchFamily="2" charset="0"/>
                <a:cs typeface="NikoshBAN" pitchFamily="2" charset="0"/>
              </a:rPr>
              <a:t>সময়</a:t>
            </a:r>
            <a:r>
              <a:rPr lang="en-US" sz="3600" b="1" dirty="0" smtClean="0">
                <a:ln>
                  <a:solidFill>
                    <a:srgbClr val="002060"/>
                  </a:solidFill>
                </a:ln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ln>
                  <a:solidFill>
                    <a:srgbClr val="002060"/>
                  </a:solidFill>
                </a:ln>
                <a:latin typeface="NikoshBAN" pitchFamily="2" charset="0"/>
                <a:cs typeface="NikoshBAN" pitchFamily="2" charset="0"/>
              </a:rPr>
              <a:t>সোনাপুরের</a:t>
            </a:r>
            <a:r>
              <a:rPr lang="en-US" sz="3600" b="1" dirty="0" smtClean="0">
                <a:ln>
                  <a:solidFill>
                    <a:srgbClr val="002060"/>
                  </a:solidFill>
                </a:ln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ln>
                  <a:solidFill>
                    <a:srgbClr val="002060"/>
                  </a:solidFill>
                </a:ln>
                <a:latin typeface="NikoshBAN" pitchFamily="2" charset="0"/>
                <a:cs typeface="NikoshBAN" pitchFamily="2" charset="0"/>
              </a:rPr>
              <a:t>মেয়েরা</a:t>
            </a:r>
            <a:r>
              <a:rPr lang="en-US" sz="3600" b="1" dirty="0" smtClean="0">
                <a:ln>
                  <a:solidFill>
                    <a:srgbClr val="002060"/>
                  </a:solidFill>
                </a:ln>
                <a:latin typeface="NikoshBAN" pitchFamily="2" charset="0"/>
                <a:cs typeface="NikoshBAN" pitchFamily="2" charset="0"/>
              </a:rPr>
              <a:t>  </a:t>
            </a:r>
            <a:r>
              <a:rPr lang="en-US" sz="3600" b="1" dirty="0" err="1" smtClean="0">
                <a:ln>
                  <a:solidFill>
                    <a:srgbClr val="002060"/>
                  </a:solidFill>
                </a:ln>
                <a:latin typeface="NikoshBAN" pitchFamily="2" charset="0"/>
                <a:cs typeface="NikoshBAN" pitchFamily="2" charset="0"/>
              </a:rPr>
              <a:t>কিভাবে</a:t>
            </a:r>
            <a:r>
              <a:rPr lang="en-US" sz="3600" b="1" dirty="0" smtClean="0">
                <a:ln>
                  <a:solidFill>
                    <a:srgbClr val="002060"/>
                  </a:solidFill>
                </a:ln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ln>
                  <a:solidFill>
                    <a:srgbClr val="002060"/>
                  </a:solidFill>
                </a:ln>
                <a:latin typeface="NikoshBAN" pitchFamily="2" charset="0"/>
                <a:cs typeface="NikoshBAN" pitchFamily="2" charset="0"/>
              </a:rPr>
              <a:t>নির্যাতিত</a:t>
            </a:r>
            <a:r>
              <a:rPr lang="en-US" sz="3600" b="1" dirty="0" smtClean="0">
                <a:ln>
                  <a:solidFill>
                    <a:srgbClr val="002060"/>
                  </a:solidFill>
                </a:ln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ln>
                  <a:solidFill>
                    <a:srgbClr val="002060"/>
                  </a:solidFill>
                </a:ln>
                <a:latin typeface="NikoshBAN" pitchFamily="2" charset="0"/>
                <a:cs typeface="NikoshBAN" pitchFamily="2" charset="0"/>
              </a:rPr>
              <a:t>হতো</a:t>
            </a:r>
            <a:r>
              <a:rPr lang="en-US" sz="4000" b="1" dirty="0" smtClean="0">
                <a:ln>
                  <a:solidFill>
                    <a:srgbClr val="002060"/>
                  </a:solidFill>
                </a:ln>
                <a:latin typeface="NikoshBAN" pitchFamily="2" charset="0"/>
                <a:cs typeface="NikoshBAN" pitchFamily="2" charset="0"/>
              </a:rPr>
              <a:t>--</a:t>
            </a:r>
            <a:endParaRPr lang="en-US" sz="4000" b="1" dirty="0">
              <a:ln>
                <a:solidFill>
                  <a:srgbClr val="002060"/>
                </a:solidFill>
              </a:ln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6200" y="3783724"/>
            <a:ext cx="2819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i.পারিবারিকভাবে</a:t>
            </a:r>
            <a:endParaRPr lang="en-US" sz="3200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971800" y="3783724"/>
            <a:ext cx="27668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ii.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সামাজিকভাবে</a:t>
            </a:r>
            <a:endParaRPr lang="en-US" sz="3200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738648" y="3783724"/>
            <a:ext cx="29849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iii.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রাজনৈতিকভাবে</a:t>
            </a:r>
            <a:endParaRPr lang="en-US" sz="3200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5144814"/>
            <a:ext cx="1790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NikoshBAN" pitchFamily="2" charset="0"/>
                <a:cs typeface="NikoshBAN" pitchFamily="2" charset="0"/>
              </a:rPr>
              <a:t>ক</a:t>
            </a:r>
            <a:r>
              <a:rPr lang="en-US" dirty="0" smtClean="0">
                <a:latin typeface="NikoshBAN" pitchFamily="2" charset="0"/>
                <a:cs typeface="NikoshBAN" pitchFamily="2" charset="0"/>
              </a:rPr>
              <a:t>.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Iও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iii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629400" y="5144811"/>
            <a:ext cx="225574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ঘ. I ও ii ও </a:t>
            </a:r>
            <a:r>
              <a:rPr lang="en-US" sz="32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iii</a:t>
            </a:r>
            <a:endParaRPr lang="en-US" sz="3200" dirty="0">
              <a:solidFill>
                <a:prstClr val="black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570083" y="5144812"/>
            <a:ext cx="143020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গ. I ও ii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495033" y="5144813"/>
            <a:ext cx="170431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খ. Ii ও iii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89174" y="4454491"/>
            <a:ext cx="48373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নিচের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কোনটি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সঠিক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?</a:t>
            </a:r>
            <a:endParaRPr lang="en-US" sz="3200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7" name="Flowchart: Connector 16"/>
          <p:cNvSpPr/>
          <p:nvPr/>
        </p:nvSpPr>
        <p:spPr>
          <a:xfrm>
            <a:off x="289174" y="1371599"/>
            <a:ext cx="472826" cy="432374"/>
          </a:xfrm>
          <a:prstGeom prst="flowChartConnector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lowchart: Connector 17"/>
          <p:cNvSpPr/>
          <p:nvPr/>
        </p:nvSpPr>
        <p:spPr>
          <a:xfrm>
            <a:off x="4503892" y="5221011"/>
            <a:ext cx="472826" cy="432374"/>
          </a:xfrm>
          <a:prstGeom prst="flowChartConnector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897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3" grpId="0"/>
      <p:bldP spid="6" grpId="0"/>
      <p:bldP spid="8" grpId="0"/>
      <p:bldP spid="9" grpId="0"/>
      <p:bldP spid="10" grpId="0"/>
      <p:bldP spid="12" grpId="0"/>
      <p:bldP spid="13" grpId="0"/>
      <p:bldP spid="14" grpId="0"/>
      <p:bldP spid="15" grpId="0"/>
      <p:bldP spid="16" grpId="0"/>
      <p:bldP spid="11" grpId="0"/>
      <p:bldP spid="17" grpId="0" animBg="1"/>
      <p:bldP spid="1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09800" y="0"/>
            <a:ext cx="366478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bn-IN" sz="7200" u="sng" kern="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বাড়ির কাজ </a:t>
            </a:r>
            <a:endParaRPr lang="en-US" u="sng" kern="0" dirty="0">
              <a:solidFill>
                <a:sysClr val="windowText" lastClr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2400" y="1600200"/>
            <a:ext cx="89154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en-US" sz="4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ln>
                  <a:solidFill>
                    <a:srgbClr val="002060"/>
                  </a:solidFill>
                </a:ln>
                <a:latin typeface="NikoshBAN" pitchFamily="2" charset="0"/>
                <a:cs typeface="NikoshBAN" pitchFamily="2" charset="0"/>
              </a:rPr>
              <a:t>তোমার</a:t>
            </a:r>
            <a:r>
              <a:rPr lang="en-US" sz="4400" dirty="0" smtClean="0">
                <a:ln>
                  <a:solidFill>
                    <a:srgbClr val="002060"/>
                  </a:solidFill>
                </a:ln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ln>
                  <a:solidFill>
                    <a:srgbClr val="002060"/>
                  </a:solidFill>
                </a:ln>
                <a:latin typeface="NikoshBAN" pitchFamily="2" charset="0"/>
                <a:cs typeface="NikoshBAN" pitchFamily="2" charset="0"/>
              </a:rPr>
              <a:t>এলাকার</a:t>
            </a:r>
            <a:r>
              <a:rPr lang="en-US" sz="4400" dirty="0" smtClean="0">
                <a:ln>
                  <a:solidFill>
                    <a:srgbClr val="002060"/>
                  </a:solidFill>
                </a:ln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ln>
                  <a:solidFill>
                    <a:srgbClr val="002060"/>
                  </a:solidFill>
                </a:ln>
                <a:latin typeface="NikoshBAN" pitchFamily="2" charset="0"/>
                <a:cs typeface="NikoshBAN" pitchFamily="2" charset="0"/>
              </a:rPr>
              <a:t>সামাজিক</a:t>
            </a:r>
            <a:r>
              <a:rPr lang="en-US" sz="4400" dirty="0" smtClean="0">
                <a:ln>
                  <a:solidFill>
                    <a:srgbClr val="002060"/>
                  </a:solidFill>
                </a:ln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ln>
                  <a:solidFill>
                    <a:srgbClr val="002060"/>
                  </a:solidFill>
                </a:ln>
                <a:latin typeface="NikoshBAN" pitchFamily="2" charset="0"/>
                <a:cs typeface="NikoshBAN" pitchFamily="2" charset="0"/>
              </a:rPr>
              <a:t>পরিবর্তনে</a:t>
            </a:r>
            <a:r>
              <a:rPr lang="en-US" sz="4400" dirty="0" smtClean="0">
                <a:ln>
                  <a:solidFill>
                    <a:srgbClr val="002060"/>
                  </a:solidFill>
                </a:ln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ln>
                  <a:solidFill>
                    <a:srgbClr val="002060"/>
                  </a:solidFill>
                </a:ln>
                <a:latin typeface="NikoshBAN" pitchFamily="2" charset="0"/>
                <a:cs typeface="NikoshBAN" pitchFamily="2" charset="0"/>
              </a:rPr>
              <a:t>নারীরা</a:t>
            </a:r>
            <a:r>
              <a:rPr lang="en-US" sz="4400" dirty="0" smtClean="0">
                <a:ln>
                  <a:solidFill>
                    <a:srgbClr val="002060"/>
                  </a:solidFill>
                </a:ln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ln>
                  <a:solidFill>
                    <a:srgbClr val="002060"/>
                  </a:solidFill>
                </a:ln>
                <a:latin typeface="NikoshBAN" pitchFamily="2" charset="0"/>
                <a:cs typeface="NikoshBAN" pitchFamily="2" charset="0"/>
              </a:rPr>
              <a:t>কিভাবে</a:t>
            </a:r>
            <a:r>
              <a:rPr lang="en-US" sz="4400" dirty="0" smtClean="0">
                <a:ln>
                  <a:solidFill>
                    <a:srgbClr val="002060"/>
                  </a:solidFill>
                </a:ln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ln>
                  <a:solidFill>
                    <a:srgbClr val="002060"/>
                  </a:solidFill>
                </a:ln>
                <a:latin typeface="NikoshBAN" pitchFamily="2" charset="0"/>
                <a:cs typeface="NikoshBAN" pitchFamily="2" charset="0"/>
              </a:rPr>
              <a:t>ভূমিকা</a:t>
            </a:r>
            <a:r>
              <a:rPr lang="en-US" sz="4400" dirty="0" smtClean="0">
                <a:ln>
                  <a:solidFill>
                    <a:srgbClr val="002060"/>
                  </a:solidFill>
                </a:ln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ln>
                  <a:solidFill>
                    <a:srgbClr val="002060"/>
                  </a:solidFill>
                </a:ln>
                <a:latin typeface="NikoshBAN" pitchFamily="2" charset="0"/>
                <a:cs typeface="NikoshBAN" pitchFamily="2" charset="0"/>
              </a:rPr>
              <a:t>রেখেছে</a:t>
            </a:r>
            <a:r>
              <a:rPr lang="en-US" sz="4400" dirty="0">
                <a:ln>
                  <a:solidFill>
                    <a:srgbClr val="002060"/>
                  </a:solidFill>
                </a:ln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ln>
                  <a:solidFill>
                    <a:srgbClr val="002060"/>
                  </a:solidFill>
                </a:ln>
                <a:latin typeface="NikoshBAN" pitchFamily="2" charset="0"/>
                <a:cs typeface="NikoshBAN" pitchFamily="2" charset="0"/>
              </a:rPr>
              <a:t>এবং</a:t>
            </a:r>
            <a:r>
              <a:rPr lang="en-US" sz="4400" dirty="0" smtClean="0">
                <a:ln>
                  <a:solidFill>
                    <a:srgbClr val="002060"/>
                  </a:solidFill>
                </a:ln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ln>
                  <a:solidFill>
                    <a:srgbClr val="002060"/>
                  </a:solidFill>
                </a:ln>
                <a:latin typeface="NikoshBAN" pitchFamily="2" charset="0"/>
                <a:cs typeface="NikoshBAN" pitchFamily="2" charset="0"/>
              </a:rPr>
              <a:t>সামাজিক</a:t>
            </a:r>
            <a:r>
              <a:rPr lang="en-US" sz="4400" dirty="0" smtClean="0">
                <a:ln>
                  <a:solidFill>
                    <a:srgbClr val="002060"/>
                  </a:solidFill>
                </a:ln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ln>
                  <a:solidFill>
                    <a:srgbClr val="002060"/>
                  </a:solidFill>
                </a:ln>
                <a:latin typeface="NikoshBAN" pitchFamily="2" charset="0"/>
                <a:cs typeface="NikoshBAN" pitchFamily="2" charset="0"/>
              </a:rPr>
              <a:t>পরিবর্তনে</a:t>
            </a:r>
            <a:r>
              <a:rPr lang="en-US" sz="4400" dirty="0" smtClean="0">
                <a:ln>
                  <a:solidFill>
                    <a:srgbClr val="002060"/>
                  </a:solidFill>
                </a:ln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ln>
                  <a:solidFill>
                    <a:srgbClr val="002060"/>
                  </a:solidFill>
                </a:ln>
                <a:latin typeface="NikoshBAN" pitchFamily="2" charset="0"/>
                <a:cs typeface="NikoshBAN" pitchFamily="2" charset="0"/>
              </a:rPr>
              <a:t>ভুমিকা</a:t>
            </a:r>
            <a:r>
              <a:rPr lang="en-US" sz="4400" dirty="0" smtClean="0">
                <a:ln>
                  <a:solidFill>
                    <a:srgbClr val="002060"/>
                  </a:solidFill>
                </a:ln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ln>
                  <a:solidFill>
                    <a:srgbClr val="002060"/>
                  </a:solidFill>
                </a:ln>
                <a:latin typeface="NikoshBAN" pitchFamily="2" charset="0"/>
                <a:cs typeface="NikoshBAN" pitchFamily="2" charset="0"/>
              </a:rPr>
              <a:t>রাখার</a:t>
            </a:r>
            <a:r>
              <a:rPr lang="en-US" sz="4400" dirty="0" smtClean="0">
                <a:ln>
                  <a:solidFill>
                    <a:srgbClr val="002060"/>
                  </a:solidFill>
                </a:ln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ln>
                  <a:solidFill>
                    <a:srgbClr val="002060"/>
                  </a:solidFill>
                </a:ln>
                <a:latin typeface="NikoshBAN" pitchFamily="2" charset="0"/>
                <a:cs typeface="NikoshBAN" pitchFamily="2" charset="0"/>
              </a:rPr>
              <a:t>জন্য</a:t>
            </a:r>
            <a:r>
              <a:rPr lang="en-US" sz="4400" dirty="0" smtClean="0">
                <a:ln>
                  <a:solidFill>
                    <a:srgbClr val="002060"/>
                  </a:solidFill>
                </a:ln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ln>
                  <a:solidFill>
                    <a:srgbClr val="002060"/>
                  </a:solidFill>
                </a:ln>
                <a:latin typeface="NikoshBAN" pitchFamily="2" charset="0"/>
                <a:cs typeface="NikoshBAN" pitchFamily="2" charset="0"/>
              </a:rPr>
              <a:t>নারীর</a:t>
            </a:r>
            <a:r>
              <a:rPr lang="en-US" sz="4400" dirty="0" smtClean="0">
                <a:ln>
                  <a:solidFill>
                    <a:srgbClr val="002060"/>
                  </a:solidFill>
                </a:ln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ln>
                  <a:solidFill>
                    <a:srgbClr val="002060"/>
                  </a:solidFill>
                </a:ln>
                <a:latin typeface="NikoshBAN" pitchFamily="2" charset="0"/>
                <a:cs typeface="NikoshBAN" pitchFamily="2" charset="0"/>
              </a:rPr>
              <a:t>ক্ষমতায়</a:t>
            </a:r>
            <a:r>
              <a:rPr lang="en-US" sz="4400" dirty="0" smtClean="0">
                <a:ln>
                  <a:solidFill>
                    <a:srgbClr val="002060"/>
                  </a:solidFill>
                </a:ln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ln>
                  <a:solidFill>
                    <a:srgbClr val="002060"/>
                  </a:solidFill>
                </a:ln>
                <a:latin typeface="NikoshBAN" pitchFamily="2" charset="0"/>
                <a:cs typeface="NikoshBAN" pitchFamily="2" charset="0"/>
              </a:rPr>
              <a:t>কতটা</a:t>
            </a:r>
            <a:r>
              <a:rPr lang="en-US" sz="4400" dirty="0" smtClean="0">
                <a:ln>
                  <a:solidFill>
                    <a:srgbClr val="002060"/>
                  </a:solidFill>
                </a:ln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ln>
                  <a:solidFill>
                    <a:srgbClr val="002060"/>
                  </a:solidFill>
                </a:ln>
                <a:latin typeface="NikoshBAN" pitchFamily="2" charset="0"/>
                <a:cs typeface="NikoshBAN" pitchFamily="2" charset="0"/>
              </a:rPr>
              <a:t>জরুরী</a:t>
            </a:r>
            <a:r>
              <a:rPr lang="en-US" sz="4400" dirty="0" smtClean="0">
                <a:ln>
                  <a:solidFill>
                    <a:srgbClr val="002060"/>
                  </a:solidFill>
                </a:ln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ln>
                  <a:solidFill>
                    <a:srgbClr val="002060"/>
                  </a:solidFill>
                </a:ln>
                <a:latin typeface="NikoshBAN" pitchFamily="2" charset="0"/>
                <a:cs typeface="NikoshBAN" pitchFamily="2" charset="0"/>
              </a:rPr>
              <a:t>বলে</a:t>
            </a:r>
            <a:r>
              <a:rPr lang="en-US" sz="4400" dirty="0" smtClean="0">
                <a:ln>
                  <a:solidFill>
                    <a:srgbClr val="002060"/>
                  </a:solidFill>
                </a:ln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ln>
                  <a:solidFill>
                    <a:srgbClr val="002060"/>
                  </a:solidFill>
                </a:ln>
                <a:latin typeface="NikoshBAN" pitchFamily="2" charset="0"/>
                <a:cs typeface="NikoshBAN" pitchFamily="2" charset="0"/>
              </a:rPr>
              <a:t>তুমি</a:t>
            </a:r>
            <a:r>
              <a:rPr lang="en-US" sz="4400" dirty="0" smtClean="0">
                <a:ln>
                  <a:solidFill>
                    <a:srgbClr val="002060"/>
                  </a:solidFill>
                </a:ln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ln>
                  <a:solidFill>
                    <a:srgbClr val="002060"/>
                  </a:solidFill>
                </a:ln>
                <a:latin typeface="NikoshBAN" pitchFamily="2" charset="0"/>
                <a:cs typeface="NikoshBAN" pitchFamily="2" charset="0"/>
              </a:rPr>
              <a:t>মনে</a:t>
            </a:r>
            <a:r>
              <a:rPr lang="en-US" sz="4400" dirty="0" smtClean="0">
                <a:ln>
                  <a:solidFill>
                    <a:srgbClr val="002060"/>
                  </a:solidFill>
                </a:ln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ln>
                  <a:solidFill>
                    <a:srgbClr val="002060"/>
                  </a:solidFill>
                </a:ln>
                <a:latin typeface="NikoshBAN" pitchFamily="2" charset="0"/>
                <a:cs typeface="NikoshBAN" pitchFamily="2" charset="0"/>
              </a:rPr>
              <a:t>কর</a:t>
            </a:r>
            <a:r>
              <a:rPr lang="en-US" sz="4400" dirty="0" smtClean="0">
                <a:ln>
                  <a:solidFill>
                    <a:srgbClr val="002060"/>
                  </a:solidFill>
                </a:ln>
                <a:latin typeface="NikoshBAN" pitchFamily="2" charset="0"/>
                <a:cs typeface="NikoshBAN" pitchFamily="2" charset="0"/>
              </a:rPr>
              <a:t> ;</a:t>
            </a:r>
            <a:r>
              <a:rPr lang="en-US" sz="4400" dirty="0" err="1" smtClean="0">
                <a:ln>
                  <a:solidFill>
                    <a:srgbClr val="002060"/>
                  </a:solidFill>
                </a:ln>
                <a:latin typeface="NikoshBAN" pitchFamily="2" charset="0"/>
                <a:cs typeface="NikoshBAN" pitchFamily="2" charset="0"/>
              </a:rPr>
              <a:t>যৌক্তিক</a:t>
            </a:r>
            <a:r>
              <a:rPr lang="en-US" sz="4400" dirty="0" smtClean="0">
                <a:ln>
                  <a:solidFill>
                    <a:srgbClr val="002060"/>
                  </a:solidFill>
                </a:ln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ln>
                  <a:solidFill>
                    <a:srgbClr val="002060"/>
                  </a:solidFill>
                </a:ln>
                <a:latin typeface="NikoshBAN" pitchFamily="2" charset="0"/>
                <a:cs typeface="NikoshBAN" pitchFamily="2" charset="0"/>
              </a:rPr>
              <a:t>আকারে</a:t>
            </a:r>
            <a:r>
              <a:rPr lang="en-US" sz="4400" dirty="0" smtClean="0">
                <a:ln>
                  <a:solidFill>
                    <a:srgbClr val="002060"/>
                  </a:solidFill>
                </a:ln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ln>
                  <a:solidFill>
                    <a:srgbClr val="002060"/>
                  </a:solidFill>
                </a:ln>
                <a:latin typeface="NikoshBAN" pitchFamily="2" charset="0"/>
                <a:cs typeface="NikoshBAN" pitchFamily="2" charset="0"/>
              </a:rPr>
              <a:t>তুলে</a:t>
            </a:r>
            <a:r>
              <a:rPr lang="en-US" sz="4400" dirty="0" smtClean="0">
                <a:ln>
                  <a:solidFill>
                    <a:srgbClr val="002060"/>
                  </a:solidFill>
                </a:ln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ln>
                  <a:solidFill>
                    <a:srgbClr val="002060"/>
                  </a:solidFill>
                </a:ln>
                <a:latin typeface="NikoshBAN" pitchFamily="2" charset="0"/>
                <a:cs typeface="NikoshBAN" pitchFamily="2" charset="0"/>
              </a:rPr>
              <a:t>ধর</a:t>
            </a:r>
            <a:r>
              <a:rPr lang="en-US" sz="4400" dirty="0" smtClean="0">
                <a:ln>
                  <a:solidFill>
                    <a:srgbClr val="002060"/>
                  </a:solidFill>
                </a:ln>
                <a:latin typeface="NikoshBAN" pitchFamily="2" charset="0"/>
                <a:cs typeface="NikoshBAN" pitchFamily="2" charset="0"/>
              </a:rPr>
              <a:t>।</a:t>
            </a:r>
            <a:endParaRPr lang="en-US" sz="4400" dirty="0">
              <a:ln>
                <a:solidFill>
                  <a:srgbClr val="002060"/>
                </a:solidFill>
              </a:ln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5518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736600"/>
            <a:ext cx="7920037" cy="538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447800" y="1066800"/>
            <a:ext cx="6781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err="1" smtClean="0">
                <a:ln>
                  <a:solidFill>
                    <a:schemeClr val="accent4">
                      <a:lumMod val="20000"/>
                      <a:lumOff val="80000"/>
                    </a:schemeClr>
                  </a:solidFill>
                </a:ln>
                <a:solidFill>
                  <a:schemeClr val="accent6">
                    <a:lumMod val="20000"/>
                    <a:lumOff val="80000"/>
                  </a:schemeClr>
                </a:solidFill>
                <a:latin typeface="NikoshBAN" pitchFamily="2" charset="0"/>
                <a:cs typeface="NikoshBAN" pitchFamily="2" charset="0"/>
              </a:rPr>
              <a:t>সবাইকে</a:t>
            </a:r>
            <a:r>
              <a:rPr lang="en-US" sz="9600" b="1" dirty="0" smtClean="0">
                <a:ln>
                  <a:solidFill>
                    <a:schemeClr val="accent4">
                      <a:lumMod val="20000"/>
                      <a:lumOff val="80000"/>
                    </a:schemeClr>
                  </a:solidFill>
                </a:ln>
                <a:solidFill>
                  <a:schemeClr val="accent6">
                    <a:lumMod val="20000"/>
                    <a:lumOff val="80000"/>
                  </a:schemeClr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9600" b="1" dirty="0" err="1" smtClean="0">
                <a:ln>
                  <a:solidFill>
                    <a:schemeClr val="accent4">
                      <a:lumMod val="20000"/>
                      <a:lumOff val="80000"/>
                    </a:schemeClr>
                  </a:solidFill>
                </a:ln>
                <a:solidFill>
                  <a:schemeClr val="accent6">
                    <a:lumMod val="20000"/>
                    <a:lumOff val="80000"/>
                  </a:schemeClr>
                </a:solidFill>
                <a:latin typeface="NikoshBAN" pitchFamily="2" charset="0"/>
                <a:cs typeface="NikoshBAN" pitchFamily="2" charset="0"/>
              </a:rPr>
              <a:t>ধন্যবাদ</a:t>
            </a:r>
            <a:endParaRPr lang="en-US" sz="9600" b="1" dirty="0"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  <a:solidFill>
                <a:schemeClr val="accent6">
                  <a:lumMod val="20000"/>
                  <a:lumOff val="80000"/>
                </a:schemeClr>
              </a:solidFill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3847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00400" y="0"/>
            <a:ext cx="2291012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bn-IN" sz="5400" b="1" u="sng" kern="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পরিচিতি</a:t>
            </a:r>
            <a:r>
              <a:rPr lang="bn-IN" sz="8800" u="sng" kern="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endParaRPr lang="en-US" u="sng" kern="0" dirty="0">
              <a:solidFill>
                <a:sysClr val="windowText" lastClr="0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42" t="75" r="7758" b="41200"/>
          <a:stretch/>
        </p:blipFill>
        <p:spPr>
          <a:xfrm>
            <a:off x="1676400" y="1373323"/>
            <a:ext cx="1219200" cy="143194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876800" y="3657600"/>
            <a:ext cx="424313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200" b="1" dirty="0" err="1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বিষয়ঃ</a:t>
            </a:r>
            <a:r>
              <a:rPr lang="en-US" sz="3200" b="1" dirty="0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- </a:t>
            </a:r>
            <a:r>
              <a:rPr lang="en-US" sz="3200" b="1" dirty="0" err="1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বাংলাদেশ</a:t>
            </a:r>
            <a:r>
              <a:rPr lang="en-US" sz="3200" b="1" dirty="0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ও </a:t>
            </a:r>
            <a:r>
              <a:rPr lang="en-US" sz="3200" b="1" dirty="0" err="1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বিশ্ব</a:t>
            </a:r>
            <a:r>
              <a:rPr lang="en-US" sz="3200" b="1" dirty="0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পরিচয়</a:t>
            </a:r>
            <a:endParaRPr lang="en-US" sz="3200" b="1" dirty="0">
              <a:ln>
                <a:solidFill>
                  <a:srgbClr val="00B050"/>
                </a:solidFill>
              </a:ln>
              <a:solidFill>
                <a:prstClr val="black"/>
              </a:solidFill>
              <a:latin typeface="NikoshBAN" pitchFamily="2" charset="0"/>
              <a:cs typeface="NikoshBAN" pitchFamily="2" charset="0"/>
            </a:endParaRPr>
          </a:p>
          <a:p>
            <a:pPr lvl="0" algn="ctr"/>
            <a:r>
              <a:rPr lang="en-US" sz="3200" b="1" dirty="0" err="1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শ্রেণীঃ</a:t>
            </a:r>
            <a:r>
              <a:rPr lang="en-US" sz="3200" b="1" dirty="0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- </a:t>
            </a:r>
            <a:r>
              <a:rPr lang="en-US" sz="3200" b="1" dirty="0" err="1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নবম</a:t>
            </a:r>
            <a:r>
              <a:rPr lang="en-US" sz="3200" b="1" dirty="0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ও </a:t>
            </a:r>
            <a:r>
              <a:rPr lang="en-US" sz="3200" b="1" dirty="0" err="1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দশম</a:t>
            </a:r>
            <a:r>
              <a:rPr lang="en-US" sz="3200" b="1" dirty="0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</a:p>
          <a:p>
            <a:pPr lvl="0" algn="ctr"/>
            <a:r>
              <a:rPr lang="en-US" sz="3200" b="1" dirty="0" err="1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অধ্যায়ঃ</a:t>
            </a:r>
            <a:r>
              <a:rPr lang="en-US" sz="3200" b="1" dirty="0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- </a:t>
            </a:r>
            <a:r>
              <a:rPr lang="en-US" sz="3200" b="1" dirty="0" err="1" smtClean="0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চতুর্দশ</a:t>
            </a:r>
            <a:r>
              <a:rPr lang="en-US" sz="3200" b="1" dirty="0" smtClean="0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।</a:t>
            </a:r>
            <a:endParaRPr lang="en-US" sz="3200" b="1" dirty="0">
              <a:ln>
                <a:solidFill>
                  <a:srgbClr val="00B050"/>
                </a:solidFill>
              </a:ln>
              <a:solidFill>
                <a:prstClr val="black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2032" y="3594444"/>
            <a:ext cx="4572000" cy="304698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defRPr/>
            </a:pPr>
            <a:r>
              <a:rPr lang="bn-BD" sz="3200" b="1" kern="0" dirty="0">
                <a:ln>
                  <a:solidFill>
                    <a:srgbClr val="002060"/>
                  </a:solidFill>
                </a:ln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মোছাঃ নার্গিস</a:t>
            </a:r>
            <a:r>
              <a:rPr lang="en-US" sz="3200" b="1" kern="0" dirty="0">
                <a:ln>
                  <a:solidFill>
                    <a:srgbClr val="002060"/>
                  </a:solidFill>
                </a:ln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BD" sz="3200" b="1" kern="0" dirty="0">
                <a:ln>
                  <a:solidFill>
                    <a:srgbClr val="002060"/>
                  </a:solidFill>
                </a:ln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আরা</a:t>
            </a:r>
          </a:p>
          <a:p>
            <a:pPr lvl="0" algn="ctr">
              <a:defRPr/>
            </a:pPr>
            <a:r>
              <a:rPr lang="bn-BD" sz="3200" b="1" kern="0" dirty="0">
                <a:ln>
                  <a:solidFill>
                    <a:srgbClr val="002060"/>
                  </a:solidFill>
                </a:ln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সহকারি শিক্ষক</a:t>
            </a:r>
          </a:p>
          <a:p>
            <a:pPr lvl="0" algn="ctr">
              <a:defRPr/>
            </a:pPr>
            <a:r>
              <a:rPr lang="bn-BD" sz="3200" b="1" kern="0" dirty="0">
                <a:ln>
                  <a:solidFill>
                    <a:srgbClr val="002060"/>
                  </a:solidFill>
                </a:ln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যাদুখালী স্কুল এন্ড কলেজ</a:t>
            </a:r>
          </a:p>
          <a:p>
            <a:pPr lvl="0" algn="ctr">
              <a:defRPr/>
            </a:pPr>
            <a:r>
              <a:rPr lang="bn-BD" sz="3200" b="1" kern="0" dirty="0">
                <a:ln>
                  <a:solidFill>
                    <a:srgbClr val="002060"/>
                  </a:solidFill>
                </a:ln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মেহেরপুর।</a:t>
            </a:r>
            <a:endParaRPr lang="en-US" sz="3200" b="1" kern="0" dirty="0">
              <a:ln>
                <a:solidFill>
                  <a:srgbClr val="002060"/>
                </a:solidFill>
              </a:ln>
              <a:solidFill>
                <a:prstClr val="black"/>
              </a:solidFill>
              <a:latin typeface="NikoshBAN" pitchFamily="2" charset="0"/>
              <a:cs typeface="NikoshBAN" pitchFamily="2" charset="0"/>
            </a:endParaRPr>
          </a:p>
          <a:p>
            <a:pPr lvl="0" algn="ctr">
              <a:defRPr/>
            </a:pPr>
            <a:r>
              <a:rPr lang="en-US" sz="3200" b="1" kern="0" dirty="0">
                <a:ln>
                  <a:solidFill>
                    <a:srgbClr val="002060"/>
                  </a:solidFill>
                </a:ln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Email-</a:t>
            </a:r>
          </a:p>
          <a:p>
            <a:pPr lvl="0" algn="ctr">
              <a:defRPr/>
            </a:pPr>
            <a:r>
              <a:rPr lang="en-US" sz="3200" kern="0" dirty="0">
                <a:solidFill>
                  <a:prstClr val="black"/>
                </a:solidFill>
                <a:hlinkClick r:id="rId3"/>
              </a:rPr>
              <a:t>nargisara1@gmail.com</a:t>
            </a:r>
            <a:endParaRPr lang="en-US" sz="3200" b="1" kern="0" dirty="0">
              <a:ln>
                <a:solidFill>
                  <a:srgbClr val="1F497D"/>
                </a:solidFill>
              </a:ln>
              <a:solidFill>
                <a:prstClr val="black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Flowchart: Sort 5"/>
          <p:cNvSpPr/>
          <p:nvPr/>
        </p:nvSpPr>
        <p:spPr>
          <a:xfrm>
            <a:off x="4584032" y="2089296"/>
            <a:ext cx="292768" cy="4552136"/>
          </a:xfrm>
          <a:prstGeom prst="flowChartSor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861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7200" y="228600"/>
            <a:ext cx="6781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lvl="0" indent="-571500">
              <a:buFont typeface="Wingdings" pitchFamily="2" charset="2"/>
              <a:buChar char="q"/>
            </a:pPr>
            <a:r>
              <a:rPr lang="en-US" sz="4000" b="1" u="sng" dirty="0" err="1">
                <a:ln>
                  <a:solidFill>
                    <a:srgbClr val="002060"/>
                  </a:solidFill>
                </a:ln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এসো</a:t>
            </a:r>
            <a:r>
              <a:rPr lang="en-US" sz="4000" b="1" u="sng" dirty="0">
                <a:ln>
                  <a:solidFill>
                    <a:srgbClr val="002060"/>
                  </a:solidFill>
                </a:ln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u="sng" dirty="0" err="1">
                <a:ln>
                  <a:solidFill>
                    <a:srgbClr val="002060"/>
                  </a:solidFill>
                </a:ln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আমরা</a:t>
            </a:r>
            <a:r>
              <a:rPr lang="en-US" sz="4000" b="1" u="sng" dirty="0">
                <a:ln>
                  <a:solidFill>
                    <a:srgbClr val="002060"/>
                  </a:solidFill>
                </a:ln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u="sng" dirty="0" err="1">
                <a:ln>
                  <a:solidFill>
                    <a:srgbClr val="002060"/>
                  </a:solidFill>
                </a:ln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ভিডিওটি</a:t>
            </a:r>
            <a:r>
              <a:rPr lang="en-US" sz="4000" b="1" u="sng" dirty="0">
                <a:ln>
                  <a:solidFill>
                    <a:srgbClr val="002060"/>
                  </a:solidFill>
                </a:ln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u="sng" dirty="0" err="1">
                <a:ln>
                  <a:solidFill>
                    <a:srgbClr val="002060"/>
                  </a:solidFill>
                </a:ln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দেখি</a:t>
            </a:r>
            <a:r>
              <a:rPr lang="en-US" sz="4000" b="1" u="sng" dirty="0">
                <a:ln>
                  <a:solidFill>
                    <a:srgbClr val="002060"/>
                  </a:solidFill>
                </a:ln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--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752600"/>
            <a:ext cx="4343400" cy="3587262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graphicFrame>
        <p:nvGraphicFramePr>
          <p:cNvPr id="6" name="Object 5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68502378"/>
              </p:ext>
            </p:extLst>
          </p:nvPr>
        </p:nvGraphicFramePr>
        <p:xfrm>
          <a:off x="6017629" y="2774706"/>
          <a:ext cx="1678571" cy="14162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5" name="Packager Shell Object" showAsIcon="1" r:id="rId5" imgW="914400" imgH="771480" progId="Package">
                  <p:embed/>
                </p:oleObj>
              </mc:Choice>
              <mc:Fallback>
                <p:oleObj name="Packager Shell Object" showAsIcon="1" r:id="rId5" imgW="914400" imgH="7714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017629" y="2774706"/>
                        <a:ext cx="1678571" cy="1416294"/>
                      </a:xfrm>
                      <a:prstGeom prst="rect">
                        <a:avLst/>
                      </a:prstGeom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ln w="57150">
                        <a:solidFill>
                          <a:srgbClr val="00206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68059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685800"/>
            <a:ext cx="8001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bn-BD" sz="5400" b="1" u="sng" dirty="0">
                <a:solidFill>
                  <a:srgbClr val="002060"/>
                </a:solidFill>
                <a:effectLst/>
                <a:latin typeface="NikoshBAN" panose="02000000000000000000" pitchFamily="2" charset="0"/>
                <a:cs typeface="NikoshBAN" panose="02000000000000000000" pitchFamily="2" charset="0"/>
              </a:rPr>
              <a:t>আজকের পাঠের বিষয়ঃ -</a:t>
            </a:r>
            <a:endParaRPr lang="en-US" sz="5400" b="1" u="sng" dirty="0">
              <a:solidFill>
                <a:srgbClr val="002060"/>
              </a:solidFill>
              <a:effectLst/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66800" y="2667000"/>
            <a:ext cx="7239000" cy="193899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dirty="0" err="1" smtClean="0">
                <a:latin typeface="NikoshBAN" pitchFamily="2" charset="0"/>
                <a:cs typeface="NikoshBAN" pitchFamily="2" charset="0"/>
              </a:rPr>
              <a:t>বাংলাদেশের</a:t>
            </a:r>
            <a:r>
              <a:rPr lang="en-US" sz="6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6000" dirty="0" err="1" smtClean="0">
                <a:latin typeface="NikoshBAN" pitchFamily="2" charset="0"/>
                <a:cs typeface="NikoshBAN" pitchFamily="2" charset="0"/>
              </a:rPr>
              <a:t>সামাজিক</a:t>
            </a:r>
            <a:r>
              <a:rPr lang="en-US" sz="6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6000" dirty="0" err="1" smtClean="0">
                <a:latin typeface="NikoshBAN" pitchFamily="2" charset="0"/>
                <a:cs typeface="NikoshBAN" pitchFamily="2" charset="0"/>
              </a:rPr>
              <a:t>পরিবর্তন</a:t>
            </a:r>
            <a:endParaRPr lang="en-US" sz="60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6048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667000" y="208002"/>
            <a:ext cx="2767104" cy="1107996"/>
          </a:xfrm>
          <a:prstGeom prst="rect">
            <a:avLst/>
          </a:prstGeom>
          <a:scene3d>
            <a:camera prst="perspectiveRelaxedModerately"/>
            <a:lightRig rig="threePt" dir="t"/>
          </a:scene3d>
          <a:sp3d>
            <a:bevelT prst="angle"/>
          </a:sp3d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bn-IN" sz="6600" b="1" u="sng" kern="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শিখনফল </a:t>
            </a:r>
            <a:endParaRPr lang="en-US" sz="6600" b="1" u="sng" kern="0" dirty="0">
              <a:solidFill>
                <a:sysClr val="windowText" lastClr="00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8600" y="1524000"/>
            <a:ext cx="868680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lvl="0" indent="-571500">
              <a:buBlip>
                <a:blip r:embed="rId2"/>
              </a:buBlip>
            </a:pPr>
            <a:r>
              <a:rPr lang="en-US" sz="4000" b="1" dirty="0" err="1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সামাজিক</a:t>
            </a:r>
            <a:r>
              <a:rPr lang="en-US" sz="4000" b="1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পরিবর্তন</a:t>
            </a:r>
            <a:r>
              <a:rPr lang="en-US" sz="4000" b="1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বলতে</a:t>
            </a:r>
            <a:r>
              <a:rPr lang="en-US" sz="4000" b="1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কী</a:t>
            </a:r>
            <a:r>
              <a:rPr lang="en-US" sz="4000" b="1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বুঝায়</a:t>
            </a:r>
            <a:r>
              <a:rPr lang="en-US" sz="4000" b="1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তা</a:t>
            </a:r>
            <a:r>
              <a:rPr lang="en-US" sz="4000" b="1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লিখতে</a:t>
            </a:r>
            <a:r>
              <a:rPr lang="en-US" sz="4000" b="1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পারবে</a:t>
            </a:r>
            <a:r>
              <a:rPr lang="en-US" sz="4000" b="1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।</a:t>
            </a:r>
          </a:p>
          <a:p>
            <a:pPr marL="571500" lvl="0" indent="-571500">
              <a:buBlip>
                <a:blip r:embed="rId2"/>
              </a:buBlip>
            </a:pPr>
            <a:r>
              <a:rPr lang="en-US" sz="4000" b="1" dirty="0" err="1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বাংলাদেশের</a:t>
            </a:r>
            <a:r>
              <a:rPr lang="en-US" sz="4000" b="1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সামাজিক</a:t>
            </a:r>
            <a:r>
              <a:rPr lang="en-US" sz="4000" b="1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পরিবর্তনের</a:t>
            </a:r>
            <a:r>
              <a:rPr lang="en-US" sz="4000" b="1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উপাদানগুলি</a:t>
            </a:r>
            <a:r>
              <a:rPr lang="en-US" sz="4000" b="1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বিশ্লেষণ</a:t>
            </a:r>
            <a:r>
              <a:rPr lang="en-US" sz="4000" b="1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করতে</a:t>
            </a:r>
            <a:r>
              <a:rPr lang="en-US" sz="4000" b="1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পারবে</a:t>
            </a:r>
            <a:r>
              <a:rPr lang="en-US" sz="4000" b="1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।</a:t>
            </a:r>
          </a:p>
          <a:p>
            <a:pPr marL="571500" lvl="0" indent="-571500">
              <a:buBlip>
                <a:blip r:embed="rId2"/>
              </a:buBlip>
            </a:pPr>
            <a:r>
              <a:rPr lang="en-US" sz="4000" b="1" dirty="0" err="1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বাংলাদেশের</a:t>
            </a:r>
            <a:r>
              <a:rPr lang="en-US" sz="4000" b="1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জন্মলগ্ন</a:t>
            </a:r>
            <a:r>
              <a:rPr lang="en-US" sz="4000" b="1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থেকেই</a:t>
            </a:r>
            <a:r>
              <a:rPr lang="en-US" sz="4000" b="1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সামাজিক</a:t>
            </a:r>
            <a:r>
              <a:rPr lang="en-US" sz="4000" b="1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পরিবর্তনে</a:t>
            </a:r>
            <a:r>
              <a:rPr lang="en-US" sz="4000" b="1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নারীদের</a:t>
            </a:r>
            <a:r>
              <a:rPr lang="en-US" sz="4000" b="1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ভূমিকা</a:t>
            </a:r>
            <a:r>
              <a:rPr lang="en-US" sz="4000" b="1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তুলে</a:t>
            </a:r>
            <a:r>
              <a:rPr lang="en-US" sz="4000" b="1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 </a:t>
            </a:r>
            <a:r>
              <a:rPr lang="en-US" sz="4000" b="1" dirty="0" err="1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ধরতে</a:t>
            </a:r>
            <a:r>
              <a:rPr lang="en-US" sz="4000" b="1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পারবে</a:t>
            </a:r>
            <a:r>
              <a:rPr lang="en-US" sz="4000" b="1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।</a:t>
            </a:r>
          </a:p>
          <a:p>
            <a:pPr lvl="0"/>
            <a:endParaRPr lang="en-US" sz="4000" b="1" dirty="0" smtClean="0">
              <a:solidFill>
                <a:prstClr val="black"/>
              </a:solidFill>
              <a:latin typeface="NikoshBAN" pitchFamily="2" charset="0"/>
              <a:cs typeface="NikoshBAN" pitchFamily="2" charset="0"/>
            </a:endParaRPr>
          </a:p>
          <a:p>
            <a:pPr marL="571500" lvl="0" indent="-571500">
              <a:buBlip>
                <a:blip r:embed="rId2"/>
              </a:buBlip>
            </a:pPr>
            <a:endParaRPr lang="en-US" sz="4000" b="1" dirty="0">
              <a:solidFill>
                <a:prstClr val="black"/>
              </a:solidFill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3359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290" y="981106"/>
            <a:ext cx="6812931" cy="4710037"/>
          </a:xfrm>
          <a:prstGeom prst="roundRect">
            <a:avLst>
              <a:gd name="adj" fmla="val 16667"/>
            </a:avLst>
          </a:prstGeom>
          <a:ln>
            <a:solidFill>
              <a:schemeClr val="tx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593" y="673980"/>
            <a:ext cx="7495438" cy="55066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4" t="4454" r="2371" b="19972"/>
          <a:stretch/>
        </p:blipFill>
        <p:spPr>
          <a:xfrm>
            <a:off x="867103" y="766887"/>
            <a:ext cx="7216696" cy="53208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026" y="863469"/>
            <a:ext cx="7015656" cy="50334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919" y="1061423"/>
            <a:ext cx="6831915" cy="4822290"/>
          </a:xfrm>
          <a:prstGeom prst="roundRect">
            <a:avLst>
              <a:gd name="adj" fmla="val 16667"/>
            </a:avLst>
          </a:prstGeom>
          <a:ln>
            <a:solidFill>
              <a:schemeClr val="accent6">
                <a:lumMod val="75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255" y="779385"/>
            <a:ext cx="7277574" cy="52287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026" y="964674"/>
            <a:ext cx="7026670" cy="49252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684" y="633600"/>
            <a:ext cx="7386145" cy="552033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332" y="756377"/>
            <a:ext cx="7327364" cy="55156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33600"/>
            <a:ext cx="7587629" cy="5620539"/>
          </a:xfrm>
          <a:prstGeom prst="roundRect">
            <a:avLst>
              <a:gd name="adj" fmla="val 16667"/>
            </a:avLst>
          </a:prstGeom>
          <a:ln w="38100">
            <a:solidFill>
              <a:srgbClr val="00206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TextBox 1"/>
          <p:cNvSpPr txBox="1"/>
          <p:nvPr/>
        </p:nvSpPr>
        <p:spPr>
          <a:xfrm>
            <a:off x="1371599" y="0"/>
            <a:ext cx="60960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u="sng" dirty="0" smtClean="0">
                <a:latin typeface="NikoshBAN" pitchFamily="2" charset="0"/>
                <a:cs typeface="NikoshBAN" pitchFamily="2" charset="0"/>
              </a:rPr>
              <a:t>২০ </a:t>
            </a:r>
            <a:r>
              <a:rPr lang="en-US" sz="4000" u="sng" dirty="0" err="1" smtClean="0">
                <a:latin typeface="NikoshBAN" pitchFamily="2" charset="0"/>
                <a:cs typeface="NikoshBAN" pitchFamily="2" charset="0"/>
              </a:rPr>
              <a:t>বছর</a:t>
            </a:r>
            <a:r>
              <a:rPr lang="en-US" sz="4000" u="sng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u="sng" dirty="0" err="1" smtClean="0">
                <a:latin typeface="NikoshBAN" pitchFamily="2" charset="0"/>
                <a:cs typeface="NikoshBAN" pitchFamily="2" charset="0"/>
              </a:rPr>
              <a:t>পূর্বের</a:t>
            </a:r>
            <a:r>
              <a:rPr lang="en-US" sz="4000" u="sng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u="sng" dirty="0" err="1" smtClean="0">
                <a:latin typeface="NikoshBAN" pitchFamily="2" charset="0"/>
                <a:cs typeface="NikoshBAN" pitchFamily="2" charset="0"/>
              </a:rPr>
              <a:t>সমাজের</a:t>
            </a:r>
            <a:r>
              <a:rPr lang="en-US" sz="4000" u="sng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u="sng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অবস্থা</a:t>
            </a:r>
            <a:r>
              <a:rPr lang="en-US" sz="4000" u="sng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endParaRPr lang="en-US" sz="4000" u="sng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2115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914400"/>
            <a:ext cx="6994761" cy="523931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551" y="1053200"/>
            <a:ext cx="6997389" cy="521641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952" y="1136483"/>
            <a:ext cx="7315201" cy="516536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550" y="850286"/>
            <a:ext cx="7391399" cy="540911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757" y="798619"/>
            <a:ext cx="7538396" cy="546077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06" y="1019218"/>
            <a:ext cx="7418437" cy="517195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356" y="878061"/>
            <a:ext cx="7558867" cy="531310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188" y="918516"/>
            <a:ext cx="7879534" cy="527265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766" y="916233"/>
            <a:ext cx="7748052" cy="516536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188" y="769733"/>
            <a:ext cx="7950476" cy="5494018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1828800" y="76200"/>
            <a:ext cx="3581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u="sng" dirty="0" err="1" smtClean="0">
                <a:latin typeface="NikoshBAN" pitchFamily="2" charset="0"/>
                <a:cs typeface="NikoshBAN" pitchFamily="2" charset="0"/>
              </a:rPr>
              <a:t>বর্তমান</a:t>
            </a:r>
            <a:r>
              <a:rPr lang="en-US" sz="4000" b="1" u="sng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u="sng" dirty="0" err="1" smtClean="0">
                <a:latin typeface="NikoshBAN" pitchFamily="2" charset="0"/>
                <a:cs typeface="NikoshBAN" pitchFamily="2" charset="0"/>
              </a:rPr>
              <a:t>অবস্থা</a:t>
            </a:r>
            <a:endParaRPr lang="en-US" sz="4000" b="1" u="sng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2075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3595636777"/>
              </p:ext>
            </p:extLst>
          </p:nvPr>
        </p:nvGraphicFramePr>
        <p:xfrm>
          <a:off x="533400" y="381000"/>
          <a:ext cx="8305800" cy="6096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626206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13C4EF2-AA6F-434C-976A-2007342C09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>
                                            <p:graphicEl>
                                              <a:dgm id="{513C4EF2-AA6F-434C-976A-2007342C098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6AF29CD-58AB-404D-BCC4-B8C5086327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>
                                            <p:graphicEl>
                                              <a:dgm id="{26AF29CD-58AB-404D-BCC4-B8C5086327D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61D0222-254E-4B29-863B-2AB56ED7DA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">
                                            <p:graphicEl>
                                              <a:dgm id="{961D0222-254E-4B29-863B-2AB56ED7DAD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95E89C7-72B3-4050-AE1E-8937C78574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2">
                                            <p:graphicEl>
                                              <a:dgm id="{795E89C7-72B3-4050-AE1E-8937C785743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B2D2B41-A9C0-4906-8180-E525713400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">
                                            <p:graphicEl>
                                              <a:dgm id="{0B2D2B41-A9C0-4906-8180-E525713400A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3BF56AC-A0DF-458B-A43E-5A063D308B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">
                                            <p:graphicEl>
                                              <a:dgm id="{F3BF56AC-A0DF-458B-A43E-5A063D308B3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CDDD55A-B96D-44DF-8A37-D499B0EDCD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">
                                            <p:graphicEl>
                                              <a:dgm id="{ECDDD55A-B96D-44DF-8A37-D499B0EDCDB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F16EBF0-B4A2-45CF-B72C-DE98C9635F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2">
                                            <p:graphicEl>
                                              <a:dgm id="{6F16EBF0-B4A2-45CF-B72C-DE98C9635FC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59BE871-AF43-4062-BA30-FBCBC5E5A6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2">
                                            <p:graphicEl>
                                              <a:dgm id="{559BE871-AF43-4062-BA30-FBCBC5E5A6E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B9DCD41-D312-45D4-B297-A859EC259D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2">
                                            <p:graphicEl>
                                              <a:dgm id="{2B9DCD41-D312-45D4-B297-A859EC259DC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0152421-8B24-41E7-8F47-ABC298F460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2">
                                            <p:graphicEl>
                                              <a:dgm id="{20152421-8B24-41E7-8F47-ABC298F460C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AAAEC3A-9692-46AB-BFC0-FF744C4E26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2">
                                            <p:graphicEl>
                                              <a:dgm id="{0AAAEC3A-9692-46AB-BFC0-FF744C4E263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CA916F7-280A-46D2-9264-11943E2B19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2">
                                            <p:graphicEl>
                                              <a:dgm id="{2CA916F7-280A-46D2-9264-11943E2B191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72F3851-95FA-491D-B82F-312FA3561DD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2000"/>
                                        <p:tgtEl>
                                          <p:spTgt spid="2">
                                            <p:graphicEl>
                                              <a:dgm id="{F72F3851-95FA-491D-B82F-312FA3561DD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3795B3A-C73D-412C-BA0E-72300FD895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2000"/>
                                        <p:tgtEl>
                                          <p:spTgt spid="2">
                                            <p:graphicEl>
                                              <a:dgm id="{B3795B3A-C73D-412C-BA0E-72300FD8956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Sub>
          <a:bldDgm bld="one"/>
        </p:bldSub>
      </p:bldGraphic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841</TotalTime>
  <Words>823</Words>
  <Application>Microsoft Office PowerPoint</Application>
  <PresentationFormat>On-screen Show (4:3)</PresentationFormat>
  <Paragraphs>124</Paragraphs>
  <Slides>24</Slides>
  <Notes>14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6" baseType="lpstr">
      <vt:lpstr>Office Theme</vt:lpstr>
      <vt:lpstr>Packager Shell Object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User</cp:lastModifiedBy>
  <cp:revision>135</cp:revision>
  <dcterms:created xsi:type="dcterms:W3CDTF">2006-08-16T00:00:00Z</dcterms:created>
  <dcterms:modified xsi:type="dcterms:W3CDTF">2015-12-07T14:02:46Z</dcterms:modified>
</cp:coreProperties>
</file>